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69" autoAdjust="0"/>
  </p:normalViewPr>
  <p:slideViewPr>
    <p:cSldViewPr snapToGrid="0" snapToObjects="1">
      <p:cViewPr varScale="1">
        <p:scale>
          <a:sx n="144" d="100"/>
          <a:sy n="144" d="100"/>
        </p:scale>
        <p:origin x="1620" y="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0.sv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4" Type="http://schemas.openxmlformats.org/officeDocument/2006/relationships/image" Target="../media/image7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0.sv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ECB586-A417-4736-9844-C591ACF0395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CDD614F-5ADF-4B31-BD99-9874022D4180}">
      <dgm:prSet/>
      <dgm:spPr/>
      <dgm:t>
        <a:bodyPr/>
        <a:lstStyle/>
        <a:p>
          <a:r>
            <a:rPr lang="en-US" dirty="0"/>
            <a:t>Ensures dive site conditions are suitable for all.</a:t>
          </a:r>
        </a:p>
      </dgm:t>
    </dgm:pt>
    <dgm:pt modelId="{BC775EB8-63E1-4CB3-99BB-7E6FC132ABC9}" type="parTrans" cxnId="{715170DF-9E1B-42A9-B709-5E1B372E214A}">
      <dgm:prSet/>
      <dgm:spPr/>
      <dgm:t>
        <a:bodyPr/>
        <a:lstStyle/>
        <a:p>
          <a:endParaRPr lang="en-US"/>
        </a:p>
      </dgm:t>
    </dgm:pt>
    <dgm:pt modelId="{B48A12F2-8E73-4336-BFAA-DB67426ED239}" type="sibTrans" cxnId="{715170DF-9E1B-42A9-B709-5E1B372E214A}">
      <dgm:prSet/>
      <dgm:spPr/>
      <dgm:t>
        <a:bodyPr/>
        <a:lstStyle/>
        <a:p>
          <a:endParaRPr lang="en-US"/>
        </a:p>
      </dgm:t>
    </dgm:pt>
    <dgm:pt modelId="{00F9ED01-5E23-4B31-B588-51E75A51F884}">
      <dgm:prSet/>
      <dgm:spPr/>
      <dgm:t>
        <a:bodyPr/>
        <a:lstStyle/>
        <a:p>
          <a:r>
            <a:rPr lang="en-US" dirty="0"/>
            <a:t>Confirms divers’ medical fitness, certification, and buddy pairings.</a:t>
          </a:r>
        </a:p>
      </dgm:t>
    </dgm:pt>
    <dgm:pt modelId="{56BA7919-4DE1-49D5-8DF9-5B2D30748BA3}" type="parTrans" cxnId="{4D5E6EE9-149A-42C3-AE04-BF2424A0C42A}">
      <dgm:prSet/>
      <dgm:spPr/>
      <dgm:t>
        <a:bodyPr/>
        <a:lstStyle/>
        <a:p>
          <a:endParaRPr lang="en-US"/>
        </a:p>
      </dgm:t>
    </dgm:pt>
    <dgm:pt modelId="{C9D911EE-8F39-497F-98CF-D358BF04131D}" type="sibTrans" cxnId="{4D5E6EE9-149A-42C3-AE04-BF2424A0C42A}">
      <dgm:prSet/>
      <dgm:spPr/>
      <dgm:t>
        <a:bodyPr/>
        <a:lstStyle/>
        <a:p>
          <a:endParaRPr lang="en-US"/>
        </a:p>
      </dgm:t>
    </dgm:pt>
    <dgm:pt modelId="{AE41A093-71CE-48A3-A58B-EBD4E0EB35A3}">
      <dgm:prSet/>
      <dgm:spPr/>
      <dgm:t>
        <a:bodyPr/>
        <a:lstStyle/>
        <a:p>
          <a:r>
            <a:rPr lang="en-US" dirty="0"/>
            <a:t>Reviews tides, weather, and hazards.</a:t>
          </a:r>
        </a:p>
      </dgm:t>
    </dgm:pt>
    <dgm:pt modelId="{200BEBB6-C741-4C84-8830-38BF8FC82FB3}" type="parTrans" cxnId="{7D6F4BF2-CEED-423D-AFD6-8B29CC2430A1}">
      <dgm:prSet/>
      <dgm:spPr/>
      <dgm:t>
        <a:bodyPr/>
        <a:lstStyle/>
        <a:p>
          <a:endParaRPr lang="en-US"/>
        </a:p>
      </dgm:t>
    </dgm:pt>
    <dgm:pt modelId="{BF8E71B1-4FBD-45E7-B9FC-7F9377159DFA}" type="sibTrans" cxnId="{7D6F4BF2-CEED-423D-AFD6-8B29CC2430A1}">
      <dgm:prSet/>
      <dgm:spPr/>
      <dgm:t>
        <a:bodyPr/>
        <a:lstStyle/>
        <a:p>
          <a:endParaRPr lang="en-US"/>
        </a:p>
      </dgm:t>
    </dgm:pt>
    <dgm:pt modelId="{910B23F8-374E-42DB-9C6D-47D92D066552}">
      <dgm:prSet/>
      <dgm:spPr/>
      <dgm:t>
        <a:bodyPr/>
        <a:lstStyle/>
        <a:p>
          <a:r>
            <a:rPr lang="en-US"/>
            <a:t>BSAC insurance valid only for authorised dives with all participants insured.</a:t>
          </a:r>
        </a:p>
      </dgm:t>
    </dgm:pt>
    <dgm:pt modelId="{0BFCAC6C-A9BD-43A0-870B-1823423AF07D}" type="parTrans" cxnId="{55B7C122-0D74-4E5B-836E-44C3A2EB6FAE}">
      <dgm:prSet/>
      <dgm:spPr/>
      <dgm:t>
        <a:bodyPr/>
        <a:lstStyle/>
        <a:p>
          <a:endParaRPr lang="en-US"/>
        </a:p>
      </dgm:t>
    </dgm:pt>
    <dgm:pt modelId="{BE224727-B4CD-499E-8C16-EA62AC1CFC80}" type="sibTrans" cxnId="{55B7C122-0D74-4E5B-836E-44C3A2EB6FAE}">
      <dgm:prSet/>
      <dgm:spPr/>
      <dgm:t>
        <a:bodyPr/>
        <a:lstStyle/>
        <a:p>
          <a:endParaRPr lang="en-US"/>
        </a:p>
      </dgm:t>
    </dgm:pt>
    <dgm:pt modelId="{EC804265-C8E0-492C-AFEA-3909591A2CB6}">
      <dgm:prSet/>
      <dgm:spPr/>
      <dgm:t>
        <a:bodyPr/>
        <a:lstStyle/>
        <a:p>
          <a:r>
            <a:rPr lang="en-US"/>
            <a:t>Prevents individuals or the club being left financially liable.</a:t>
          </a:r>
        </a:p>
      </dgm:t>
    </dgm:pt>
    <dgm:pt modelId="{04F2EC6C-7682-4385-925D-381365FFFF1B}" type="parTrans" cxnId="{418FBB05-1A87-4FF6-8B2A-91657758DAC2}">
      <dgm:prSet/>
      <dgm:spPr/>
      <dgm:t>
        <a:bodyPr/>
        <a:lstStyle/>
        <a:p>
          <a:endParaRPr lang="en-US"/>
        </a:p>
      </dgm:t>
    </dgm:pt>
    <dgm:pt modelId="{83B164BD-ECAB-4244-A646-1A58FCAA9A07}" type="sibTrans" cxnId="{418FBB05-1A87-4FF6-8B2A-91657758DAC2}">
      <dgm:prSet/>
      <dgm:spPr/>
      <dgm:t>
        <a:bodyPr/>
        <a:lstStyle/>
        <a:p>
          <a:endParaRPr lang="en-US"/>
        </a:p>
      </dgm:t>
    </dgm:pt>
    <dgm:pt modelId="{021404F7-DE81-4A87-89AA-65D4A0386553}">
      <dgm:prSet/>
      <dgm:spPr/>
      <dgm:t>
        <a:bodyPr/>
        <a:lstStyle/>
        <a:p>
          <a:r>
            <a:rPr lang="en-US" dirty="0"/>
            <a:t>Demonstrates the club followed </a:t>
          </a:r>
          <a:r>
            <a:rPr lang="en-US" dirty="0" err="1"/>
            <a:t>recognised</a:t>
          </a:r>
          <a:r>
            <a:rPr lang="en-US" dirty="0"/>
            <a:t> national safety standards.</a:t>
          </a:r>
        </a:p>
      </dgm:t>
    </dgm:pt>
    <dgm:pt modelId="{CE0B2057-7812-4C60-BA59-369074C9825E}" type="parTrans" cxnId="{7C8E151C-02B9-4EC2-95D1-E032695507EB}">
      <dgm:prSet/>
      <dgm:spPr/>
      <dgm:t>
        <a:bodyPr/>
        <a:lstStyle/>
        <a:p>
          <a:endParaRPr lang="en-US"/>
        </a:p>
      </dgm:t>
    </dgm:pt>
    <dgm:pt modelId="{E066636F-98F9-47E0-A716-BAF67C36ACED}" type="sibTrans" cxnId="{7C8E151C-02B9-4EC2-95D1-E032695507EB}">
      <dgm:prSet/>
      <dgm:spPr/>
      <dgm:t>
        <a:bodyPr/>
        <a:lstStyle/>
        <a:p>
          <a:endParaRPr lang="en-US"/>
        </a:p>
      </dgm:t>
    </dgm:pt>
    <dgm:pt modelId="{C62C1AD7-6DCB-4579-9DA0-4A2D93E5E5D2}">
      <dgm:prSet/>
      <dgm:spPr/>
      <dgm:t>
        <a:bodyPr/>
        <a:lstStyle/>
        <a:p>
          <a:r>
            <a:rPr lang="en-US" dirty="0"/>
            <a:t>Dive sheets provide a verifiable record of events.</a:t>
          </a:r>
        </a:p>
      </dgm:t>
    </dgm:pt>
    <dgm:pt modelId="{04DCCE15-1C78-497A-ABED-8375CB9D4D4B}" type="parTrans" cxnId="{E9EE48B2-5DB5-4F6F-9083-C3AC044F573E}">
      <dgm:prSet/>
      <dgm:spPr/>
      <dgm:t>
        <a:bodyPr/>
        <a:lstStyle/>
        <a:p>
          <a:endParaRPr lang="en-US"/>
        </a:p>
      </dgm:t>
    </dgm:pt>
    <dgm:pt modelId="{A9916914-F099-4E0C-96FE-6ABA8DF31365}" type="sibTrans" cxnId="{E9EE48B2-5DB5-4F6F-9083-C3AC044F573E}">
      <dgm:prSet/>
      <dgm:spPr/>
      <dgm:t>
        <a:bodyPr/>
        <a:lstStyle/>
        <a:p>
          <a:endParaRPr lang="en-US"/>
        </a:p>
      </dgm:t>
    </dgm:pt>
    <dgm:pt modelId="{294AAD8F-5221-49D2-A059-4BF8EA4D9893}" type="pres">
      <dgm:prSet presAssocID="{18ECB586-A417-4736-9844-C591ACF03959}" presName="linear" presStyleCnt="0">
        <dgm:presLayoutVars>
          <dgm:animLvl val="lvl"/>
          <dgm:resizeHandles val="exact"/>
        </dgm:presLayoutVars>
      </dgm:prSet>
      <dgm:spPr/>
    </dgm:pt>
    <dgm:pt modelId="{8FB1A7E4-71AE-4666-AB79-AABC69686C4A}" type="pres">
      <dgm:prSet presAssocID="{0CDD614F-5ADF-4B31-BD99-9874022D4180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292FD7CB-1934-4821-B489-78D0985F959E}" type="pres">
      <dgm:prSet presAssocID="{B48A12F2-8E73-4336-BFAA-DB67426ED239}" presName="spacer" presStyleCnt="0"/>
      <dgm:spPr/>
    </dgm:pt>
    <dgm:pt modelId="{25F14D9E-DE8F-4BCB-8A3A-52D0BA30CD5E}" type="pres">
      <dgm:prSet presAssocID="{00F9ED01-5E23-4B31-B588-51E75A51F884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C730C192-E3E6-4B3D-9957-EA1B2F2BC742}" type="pres">
      <dgm:prSet presAssocID="{C9D911EE-8F39-497F-98CF-D358BF04131D}" presName="spacer" presStyleCnt="0"/>
      <dgm:spPr/>
    </dgm:pt>
    <dgm:pt modelId="{1AD3C6F7-11BD-494B-B290-6ABA26C8DE2A}" type="pres">
      <dgm:prSet presAssocID="{AE41A093-71CE-48A3-A58B-EBD4E0EB35A3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F5F14888-C7FA-4B26-9D2A-D75E3FFE5068}" type="pres">
      <dgm:prSet presAssocID="{BF8E71B1-4FBD-45E7-B9FC-7F9377159DFA}" presName="spacer" presStyleCnt="0"/>
      <dgm:spPr/>
    </dgm:pt>
    <dgm:pt modelId="{DFA48D17-6BC4-4BC9-B5FD-06F4FBAE7569}" type="pres">
      <dgm:prSet presAssocID="{910B23F8-374E-42DB-9C6D-47D92D066552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0E94DE76-ECB0-4282-B4E1-D06DD5D028F2}" type="pres">
      <dgm:prSet presAssocID="{BE224727-B4CD-499E-8C16-EA62AC1CFC80}" presName="spacer" presStyleCnt="0"/>
      <dgm:spPr/>
    </dgm:pt>
    <dgm:pt modelId="{F11BD417-D906-4D1A-8268-969860ABB736}" type="pres">
      <dgm:prSet presAssocID="{EC804265-C8E0-492C-AFEA-3909591A2CB6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8BC90930-7DA9-4E9A-B992-9E89B309C612}" type="pres">
      <dgm:prSet presAssocID="{83B164BD-ECAB-4244-A646-1A58FCAA9A07}" presName="spacer" presStyleCnt="0"/>
      <dgm:spPr/>
    </dgm:pt>
    <dgm:pt modelId="{D0DF02EA-BA00-4CD8-8FDC-A291A8680F4A}" type="pres">
      <dgm:prSet presAssocID="{021404F7-DE81-4A87-89AA-65D4A0386553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0078BB3E-E91C-4FCE-A905-A0A8D9372469}" type="pres">
      <dgm:prSet presAssocID="{E066636F-98F9-47E0-A716-BAF67C36ACED}" presName="spacer" presStyleCnt="0"/>
      <dgm:spPr/>
    </dgm:pt>
    <dgm:pt modelId="{6E058E6E-F959-4BFC-B96A-F1E16B15B8A3}" type="pres">
      <dgm:prSet presAssocID="{C62C1AD7-6DCB-4579-9DA0-4A2D93E5E5D2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418FBB05-1A87-4FF6-8B2A-91657758DAC2}" srcId="{18ECB586-A417-4736-9844-C591ACF03959}" destId="{EC804265-C8E0-492C-AFEA-3909591A2CB6}" srcOrd="4" destOrd="0" parTransId="{04F2EC6C-7682-4385-925D-381365FFFF1B}" sibTransId="{83B164BD-ECAB-4244-A646-1A58FCAA9A07}"/>
    <dgm:cxn modelId="{E77B0108-72DF-4AB9-844A-66C5D354EB6E}" type="presOf" srcId="{AE41A093-71CE-48A3-A58B-EBD4E0EB35A3}" destId="{1AD3C6F7-11BD-494B-B290-6ABA26C8DE2A}" srcOrd="0" destOrd="0" presId="urn:microsoft.com/office/officeart/2005/8/layout/vList2"/>
    <dgm:cxn modelId="{D5C90C0F-A8DB-4E9C-8B3C-2C9380BD50D8}" type="presOf" srcId="{18ECB586-A417-4736-9844-C591ACF03959}" destId="{294AAD8F-5221-49D2-A059-4BF8EA4D9893}" srcOrd="0" destOrd="0" presId="urn:microsoft.com/office/officeart/2005/8/layout/vList2"/>
    <dgm:cxn modelId="{7C8E151C-02B9-4EC2-95D1-E032695507EB}" srcId="{18ECB586-A417-4736-9844-C591ACF03959}" destId="{021404F7-DE81-4A87-89AA-65D4A0386553}" srcOrd="5" destOrd="0" parTransId="{CE0B2057-7812-4C60-BA59-369074C9825E}" sibTransId="{E066636F-98F9-47E0-A716-BAF67C36ACED}"/>
    <dgm:cxn modelId="{55B7C122-0D74-4E5B-836E-44C3A2EB6FAE}" srcId="{18ECB586-A417-4736-9844-C591ACF03959}" destId="{910B23F8-374E-42DB-9C6D-47D92D066552}" srcOrd="3" destOrd="0" parTransId="{0BFCAC6C-A9BD-43A0-870B-1823423AF07D}" sibTransId="{BE224727-B4CD-499E-8C16-EA62AC1CFC80}"/>
    <dgm:cxn modelId="{EDCDE531-E46F-423D-986E-A7E49EFE8080}" type="presOf" srcId="{C62C1AD7-6DCB-4579-9DA0-4A2D93E5E5D2}" destId="{6E058E6E-F959-4BFC-B96A-F1E16B15B8A3}" srcOrd="0" destOrd="0" presId="urn:microsoft.com/office/officeart/2005/8/layout/vList2"/>
    <dgm:cxn modelId="{35832437-F493-4CEA-A6E6-7FC58BA87A00}" type="presOf" srcId="{00F9ED01-5E23-4B31-B588-51E75A51F884}" destId="{25F14D9E-DE8F-4BCB-8A3A-52D0BA30CD5E}" srcOrd="0" destOrd="0" presId="urn:microsoft.com/office/officeart/2005/8/layout/vList2"/>
    <dgm:cxn modelId="{CE542C41-9252-46FF-A922-35E50C50CD10}" type="presOf" srcId="{0CDD614F-5ADF-4B31-BD99-9874022D4180}" destId="{8FB1A7E4-71AE-4666-AB79-AABC69686C4A}" srcOrd="0" destOrd="0" presId="urn:microsoft.com/office/officeart/2005/8/layout/vList2"/>
    <dgm:cxn modelId="{2CDD4C8F-EB6B-4C88-B094-D4D313532733}" type="presOf" srcId="{910B23F8-374E-42DB-9C6D-47D92D066552}" destId="{DFA48D17-6BC4-4BC9-B5FD-06F4FBAE7569}" srcOrd="0" destOrd="0" presId="urn:microsoft.com/office/officeart/2005/8/layout/vList2"/>
    <dgm:cxn modelId="{71F86F9F-2C39-405A-8FAA-25627E647070}" type="presOf" srcId="{EC804265-C8E0-492C-AFEA-3909591A2CB6}" destId="{F11BD417-D906-4D1A-8268-969860ABB736}" srcOrd="0" destOrd="0" presId="urn:microsoft.com/office/officeart/2005/8/layout/vList2"/>
    <dgm:cxn modelId="{E9EE48B2-5DB5-4F6F-9083-C3AC044F573E}" srcId="{18ECB586-A417-4736-9844-C591ACF03959}" destId="{C62C1AD7-6DCB-4579-9DA0-4A2D93E5E5D2}" srcOrd="6" destOrd="0" parTransId="{04DCCE15-1C78-497A-ABED-8375CB9D4D4B}" sibTransId="{A9916914-F099-4E0C-96FE-6ABA8DF31365}"/>
    <dgm:cxn modelId="{D6DF5EC4-0C37-49DA-AC5E-2C37DEDC343A}" type="presOf" srcId="{021404F7-DE81-4A87-89AA-65D4A0386553}" destId="{D0DF02EA-BA00-4CD8-8FDC-A291A8680F4A}" srcOrd="0" destOrd="0" presId="urn:microsoft.com/office/officeart/2005/8/layout/vList2"/>
    <dgm:cxn modelId="{715170DF-9E1B-42A9-B709-5E1B372E214A}" srcId="{18ECB586-A417-4736-9844-C591ACF03959}" destId="{0CDD614F-5ADF-4B31-BD99-9874022D4180}" srcOrd="0" destOrd="0" parTransId="{BC775EB8-63E1-4CB3-99BB-7E6FC132ABC9}" sibTransId="{B48A12F2-8E73-4336-BFAA-DB67426ED239}"/>
    <dgm:cxn modelId="{4D5E6EE9-149A-42C3-AE04-BF2424A0C42A}" srcId="{18ECB586-A417-4736-9844-C591ACF03959}" destId="{00F9ED01-5E23-4B31-B588-51E75A51F884}" srcOrd="1" destOrd="0" parTransId="{56BA7919-4DE1-49D5-8DF9-5B2D30748BA3}" sibTransId="{C9D911EE-8F39-497F-98CF-D358BF04131D}"/>
    <dgm:cxn modelId="{7D6F4BF2-CEED-423D-AFD6-8B29CC2430A1}" srcId="{18ECB586-A417-4736-9844-C591ACF03959}" destId="{AE41A093-71CE-48A3-A58B-EBD4E0EB35A3}" srcOrd="2" destOrd="0" parTransId="{200BEBB6-C741-4C84-8830-38BF8FC82FB3}" sibTransId="{BF8E71B1-4FBD-45E7-B9FC-7F9377159DFA}"/>
    <dgm:cxn modelId="{EFA8EE9D-29BB-45F0-A4A7-D70329369CAF}" type="presParOf" srcId="{294AAD8F-5221-49D2-A059-4BF8EA4D9893}" destId="{8FB1A7E4-71AE-4666-AB79-AABC69686C4A}" srcOrd="0" destOrd="0" presId="urn:microsoft.com/office/officeart/2005/8/layout/vList2"/>
    <dgm:cxn modelId="{2991EDAC-DD92-4720-A927-2F3B7E85CF8D}" type="presParOf" srcId="{294AAD8F-5221-49D2-A059-4BF8EA4D9893}" destId="{292FD7CB-1934-4821-B489-78D0985F959E}" srcOrd="1" destOrd="0" presId="urn:microsoft.com/office/officeart/2005/8/layout/vList2"/>
    <dgm:cxn modelId="{B5F733FB-7910-4984-A512-F70E5E8EC2B2}" type="presParOf" srcId="{294AAD8F-5221-49D2-A059-4BF8EA4D9893}" destId="{25F14D9E-DE8F-4BCB-8A3A-52D0BA30CD5E}" srcOrd="2" destOrd="0" presId="urn:microsoft.com/office/officeart/2005/8/layout/vList2"/>
    <dgm:cxn modelId="{C54E5248-1B08-446F-B83C-851B0477E9DA}" type="presParOf" srcId="{294AAD8F-5221-49D2-A059-4BF8EA4D9893}" destId="{C730C192-E3E6-4B3D-9957-EA1B2F2BC742}" srcOrd="3" destOrd="0" presId="urn:microsoft.com/office/officeart/2005/8/layout/vList2"/>
    <dgm:cxn modelId="{E4728379-26BF-405F-9B90-2DF943D06E1C}" type="presParOf" srcId="{294AAD8F-5221-49D2-A059-4BF8EA4D9893}" destId="{1AD3C6F7-11BD-494B-B290-6ABA26C8DE2A}" srcOrd="4" destOrd="0" presId="urn:microsoft.com/office/officeart/2005/8/layout/vList2"/>
    <dgm:cxn modelId="{AA71F787-7E43-4ACD-8404-79108E957D42}" type="presParOf" srcId="{294AAD8F-5221-49D2-A059-4BF8EA4D9893}" destId="{F5F14888-C7FA-4B26-9D2A-D75E3FFE5068}" srcOrd="5" destOrd="0" presId="urn:microsoft.com/office/officeart/2005/8/layout/vList2"/>
    <dgm:cxn modelId="{C9C1F47C-86B5-4FC8-BC8B-7BC82B71C573}" type="presParOf" srcId="{294AAD8F-5221-49D2-A059-4BF8EA4D9893}" destId="{DFA48D17-6BC4-4BC9-B5FD-06F4FBAE7569}" srcOrd="6" destOrd="0" presId="urn:microsoft.com/office/officeart/2005/8/layout/vList2"/>
    <dgm:cxn modelId="{4B7DCD09-91DE-4FA2-857E-02BCC000301E}" type="presParOf" srcId="{294AAD8F-5221-49D2-A059-4BF8EA4D9893}" destId="{0E94DE76-ECB0-4282-B4E1-D06DD5D028F2}" srcOrd="7" destOrd="0" presId="urn:microsoft.com/office/officeart/2005/8/layout/vList2"/>
    <dgm:cxn modelId="{16267617-EE89-40ED-864F-79E438AF5F0A}" type="presParOf" srcId="{294AAD8F-5221-49D2-A059-4BF8EA4D9893}" destId="{F11BD417-D906-4D1A-8268-969860ABB736}" srcOrd="8" destOrd="0" presId="urn:microsoft.com/office/officeart/2005/8/layout/vList2"/>
    <dgm:cxn modelId="{FB75EC32-A7EC-40D9-8CC7-CDF0F46E4897}" type="presParOf" srcId="{294AAD8F-5221-49D2-A059-4BF8EA4D9893}" destId="{8BC90930-7DA9-4E9A-B992-9E89B309C612}" srcOrd="9" destOrd="0" presId="urn:microsoft.com/office/officeart/2005/8/layout/vList2"/>
    <dgm:cxn modelId="{98C6480E-696D-4D8C-83AF-0FE7595D5A56}" type="presParOf" srcId="{294AAD8F-5221-49D2-A059-4BF8EA4D9893}" destId="{D0DF02EA-BA00-4CD8-8FDC-A291A8680F4A}" srcOrd="10" destOrd="0" presId="urn:microsoft.com/office/officeart/2005/8/layout/vList2"/>
    <dgm:cxn modelId="{4BC45AE3-EDF8-4A32-99E5-180D820C44DE}" type="presParOf" srcId="{294AAD8F-5221-49D2-A059-4BF8EA4D9893}" destId="{0078BB3E-E91C-4FCE-A905-A0A8D9372469}" srcOrd="11" destOrd="0" presId="urn:microsoft.com/office/officeart/2005/8/layout/vList2"/>
    <dgm:cxn modelId="{F64631AD-EF8B-4B91-A49D-11F01EE0A08A}" type="presParOf" srcId="{294AAD8F-5221-49D2-A059-4BF8EA4D9893}" destId="{6E058E6E-F959-4BFC-B96A-F1E16B15B8A3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707DFC-9364-4E28-92FE-A08B8666AE9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71960E7-BC55-411A-BD73-9F7D6E0F0056}">
      <dgm:prSet/>
      <dgm:spPr/>
      <dgm:t>
        <a:bodyPr/>
        <a:lstStyle/>
        <a:p>
          <a:r>
            <a:rPr lang="en-US" dirty="0"/>
            <a:t>DO reviews qualifications, site conditions, buddy pairings, and emergency arrangements.</a:t>
          </a:r>
        </a:p>
      </dgm:t>
    </dgm:pt>
    <dgm:pt modelId="{7649BECA-F623-478F-A6ED-2FEDAC6A75ED}" type="parTrans" cxnId="{95036535-5594-4BEF-9E13-BA1A835BE515}">
      <dgm:prSet/>
      <dgm:spPr/>
      <dgm:t>
        <a:bodyPr/>
        <a:lstStyle/>
        <a:p>
          <a:endParaRPr lang="en-US"/>
        </a:p>
      </dgm:t>
    </dgm:pt>
    <dgm:pt modelId="{EA093AAA-45E5-46F6-98BE-9B92D025D6F4}" type="sibTrans" cxnId="{95036535-5594-4BEF-9E13-BA1A835BE515}">
      <dgm:prSet/>
      <dgm:spPr/>
      <dgm:t>
        <a:bodyPr/>
        <a:lstStyle/>
        <a:p>
          <a:endParaRPr lang="en-US"/>
        </a:p>
      </dgm:t>
    </dgm:pt>
    <dgm:pt modelId="{01655060-4725-4D55-BF6A-DC2F6A2195E4}">
      <dgm:prSet/>
      <dgm:spPr/>
      <dgm:t>
        <a:bodyPr/>
        <a:lstStyle/>
        <a:p>
          <a:r>
            <a:rPr lang="en-US"/>
            <a:t>Ensures a balanced level of experience within buddy teams.</a:t>
          </a:r>
        </a:p>
      </dgm:t>
    </dgm:pt>
    <dgm:pt modelId="{2C34B3AD-1DBB-48DB-9C29-4C6DEA546100}" type="parTrans" cxnId="{639FC48F-BA5E-4A92-89A2-F588DD875408}">
      <dgm:prSet/>
      <dgm:spPr/>
      <dgm:t>
        <a:bodyPr/>
        <a:lstStyle/>
        <a:p>
          <a:endParaRPr lang="en-US"/>
        </a:p>
      </dgm:t>
    </dgm:pt>
    <dgm:pt modelId="{5BC3AE6F-8A99-4788-861A-D0B691F42064}" type="sibTrans" cxnId="{639FC48F-BA5E-4A92-89A2-F588DD875408}">
      <dgm:prSet/>
      <dgm:spPr/>
      <dgm:t>
        <a:bodyPr/>
        <a:lstStyle/>
        <a:p>
          <a:endParaRPr lang="en-US"/>
        </a:p>
      </dgm:t>
    </dgm:pt>
    <dgm:pt modelId="{225B3C3D-4712-4FFD-8A85-B786E01CB4F1}">
      <dgm:prSet/>
      <dgm:spPr/>
      <dgm:t>
        <a:bodyPr/>
        <a:lstStyle/>
        <a:p>
          <a:r>
            <a:rPr lang="en-US"/>
            <a:t>BSAC members covered automatically; PADI members covered if they have valid policy.</a:t>
          </a:r>
        </a:p>
      </dgm:t>
    </dgm:pt>
    <dgm:pt modelId="{7AD5019C-04EA-4BFF-A7F1-87F76D9240AF}" type="parTrans" cxnId="{8FABD7C9-44FB-4E7A-A89B-463E6D64A180}">
      <dgm:prSet/>
      <dgm:spPr/>
      <dgm:t>
        <a:bodyPr/>
        <a:lstStyle/>
        <a:p>
          <a:endParaRPr lang="en-US"/>
        </a:p>
      </dgm:t>
    </dgm:pt>
    <dgm:pt modelId="{1065D0FF-E82A-4D23-9AE7-F1E86E817E28}" type="sibTrans" cxnId="{8FABD7C9-44FB-4E7A-A89B-463E6D64A180}">
      <dgm:prSet/>
      <dgm:spPr/>
      <dgm:t>
        <a:bodyPr/>
        <a:lstStyle/>
        <a:p>
          <a:endParaRPr lang="en-US"/>
        </a:p>
      </dgm:t>
    </dgm:pt>
    <dgm:pt modelId="{5A6EB523-4CD5-48B4-BD99-DEF6E5813DE2}">
      <dgm:prSet/>
      <dgm:spPr/>
      <dgm:t>
        <a:bodyPr/>
        <a:lstStyle/>
        <a:p>
          <a:r>
            <a:rPr lang="en-US"/>
            <a:t>Meets BSAC’s Safe Diving Practices.</a:t>
          </a:r>
        </a:p>
      </dgm:t>
    </dgm:pt>
    <dgm:pt modelId="{19F753CC-249E-4E82-AAD4-07B00D391107}" type="parTrans" cxnId="{AC1EE0FD-B0E5-442F-AACE-9CD20A1D8173}">
      <dgm:prSet/>
      <dgm:spPr/>
      <dgm:t>
        <a:bodyPr/>
        <a:lstStyle/>
        <a:p>
          <a:endParaRPr lang="en-US"/>
        </a:p>
      </dgm:t>
    </dgm:pt>
    <dgm:pt modelId="{741CAB13-A2E7-47F2-94FD-DFC79FD6C10A}" type="sibTrans" cxnId="{AC1EE0FD-B0E5-442F-AACE-9CD20A1D8173}">
      <dgm:prSet/>
      <dgm:spPr/>
      <dgm:t>
        <a:bodyPr/>
        <a:lstStyle/>
        <a:p>
          <a:endParaRPr lang="en-US"/>
        </a:p>
      </dgm:t>
    </dgm:pt>
    <dgm:pt modelId="{E1F917B1-3EA2-4EBE-A436-B71B99604307}">
      <dgm:prSet/>
      <dgm:spPr/>
      <dgm:t>
        <a:bodyPr/>
        <a:lstStyle/>
        <a:p>
          <a:r>
            <a:rPr lang="en-US"/>
            <a:t>Accurate dive sheets and pre-planned emergency procedures enable faster rescues.</a:t>
          </a:r>
        </a:p>
      </dgm:t>
    </dgm:pt>
    <dgm:pt modelId="{61ADDF5E-E461-4171-8A68-30249C5850B5}" type="parTrans" cxnId="{EEAA7293-9326-49B1-A79F-0E83DC4B0228}">
      <dgm:prSet/>
      <dgm:spPr/>
      <dgm:t>
        <a:bodyPr/>
        <a:lstStyle/>
        <a:p>
          <a:endParaRPr lang="en-US"/>
        </a:p>
      </dgm:t>
    </dgm:pt>
    <dgm:pt modelId="{0CC8FB5E-467A-456A-A6D4-EF1C96816673}" type="sibTrans" cxnId="{EEAA7293-9326-49B1-A79F-0E83DC4B0228}">
      <dgm:prSet/>
      <dgm:spPr/>
      <dgm:t>
        <a:bodyPr/>
        <a:lstStyle/>
        <a:p>
          <a:endParaRPr lang="en-US"/>
        </a:p>
      </dgm:t>
    </dgm:pt>
    <dgm:pt modelId="{D1656F41-A970-4E3D-BAC7-0A9D6EF7057F}">
      <dgm:prSet/>
      <dgm:spPr/>
      <dgm:t>
        <a:bodyPr/>
        <a:lstStyle/>
        <a:p>
          <a:r>
            <a:rPr lang="en-US"/>
            <a:t>Shows the club runs safely and professionally.</a:t>
          </a:r>
        </a:p>
      </dgm:t>
    </dgm:pt>
    <dgm:pt modelId="{098D5AEE-EA8A-4874-AD37-299C665B279A}" type="parTrans" cxnId="{BD82DF84-8DFF-40D4-8968-F4D476B29014}">
      <dgm:prSet/>
      <dgm:spPr/>
      <dgm:t>
        <a:bodyPr/>
        <a:lstStyle/>
        <a:p>
          <a:endParaRPr lang="en-US"/>
        </a:p>
      </dgm:t>
    </dgm:pt>
    <dgm:pt modelId="{CC9DFB5D-5943-4594-8FFF-C6B4E27159B0}" type="sibTrans" cxnId="{BD82DF84-8DFF-40D4-8968-F4D476B29014}">
      <dgm:prSet/>
      <dgm:spPr/>
      <dgm:t>
        <a:bodyPr/>
        <a:lstStyle/>
        <a:p>
          <a:endParaRPr lang="en-US"/>
        </a:p>
      </dgm:t>
    </dgm:pt>
    <dgm:pt modelId="{7C7FE322-ECA9-43B5-AC6D-C47CDB1A163B}">
      <dgm:prSet/>
      <dgm:spPr/>
      <dgm:t>
        <a:bodyPr/>
        <a:lstStyle/>
        <a:p>
          <a:r>
            <a:rPr lang="en-US"/>
            <a:t>Everyone knows they are covered and the dive is safe.</a:t>
          </a:r>
        </a:p>
      </dgm:t>
    </dgm:pt>
    <dgm:pt modelId="{765FCA98-212C-455A-BF70-54A74575389F}" type="parTrans" cxnId="{909FB7EF-2B6A-4E19-B184-56530827AC6D}">
      <dgm:prSet/>
      <dgm:spPr/>
      <dgm:t>
        <a:bodyPr/>
        <a:lstStyle/>
        <a:p>
          <a:endParaRPr lang="en-US"/>
        </a:p>
      </dgm:t>
    </dgm:pt>
    <dgm:pt modelId="{F5149454-B280-43D5-9762-55977D68CDC8}" type="sibTrans" cxnId="{909FB7EF-2B6A-4E19-B184-56530827AC6D}">
      <dgm:prSet/>
      <dgm:spPr/>
      <dgm:t>
        <a:bodyPr/>
        <a:lstStyle/>
        <a:p>
          <a:endParaRPr lang="en-US"/>
        </a:p>
      </dgm:t>
    </dgm:pt>
    <dgm:pt modelId="{EE49E49D-90E9-4522-8ADD-3293F0BD14A8}" type="pres">
      <dgm:prSet presAssocID="{DF707DFC-9364-4E28-92FE-A08B8666AE98}" presName="diagram" presStyleCnt="0">
        <dgm:presLayoutVars>
          <dgm:dir/>
          <dgm:resizeHandles val="exact"/>
        </dgm:presLayoutVars>
      </dgm:prSet>
      <dgm:spPr/>
    </dgm:pt>
    <dgm:pt modelId="{3DE10033-4C98-4F8F-9052-0FD3F3288685}" type="pres">
      <dgm:prSet presAssocID="{671960E7-BC55-411A-BD73-9F7D6E0F0056}" presName="node" presStyleLbl="node1" presStyleIdx="0" presStyleCnt="7">
        <dgm:presLayoutVars>
          <dgm:bulletEnabled val="1"/>
        </dgm:presLayoutVars>
      </dgm:prSet>
      <dgm:spPr/>
    </dgm:pt>
    <dgm:pt modelId="{B5537BCA-F459-4132-BD30-7E89F7726748}" type="pres">
      <dgm:prSet presAssocID="{EA093AAA-45E5-46F6-98BE-9B92D025D6F4}" presName="sibTrans" presStyleCnt="0"/>
      <dgm:spPr/>
    </dgm:pt>
    <dgm:pt modelId="{E9D1804B-3C4F-4B20-82B2-BC34A5FB62F4}" type="pres">
      <dgm:prSet presAssocID="{01655060-4725-4D55-BF6A-DC2F6A2195E4}" presName="node" presStyleLbl="node1" presStyleIdx="1" presStyleCnt="7">
        <dgm:presLayoutVars>
          <dgm:bulletEnabled val="1"/>
        </dgm:presLayoutVars>
      </dgm:prSet>
      <dgm:spPr/>
    </dgm:pt>
    <dgm:pt modelId="{38889F9D-BBF5-490C-A6E8-96DF2F25D849}" type="pres">
      <dgm:prSet presAssocID="{5BC3AE6F-8A99-4788-861A-D0B691F42064}" presName="sibTrans" presStyleCnt="0"/>
      <dgm:spPr/>
    </dgm:pt>
    <dgm:pt modelId="{85800D37-F1A9-40B7-B70F-57507EACFCE4}" type="pres">
      <dgm:prSet presAssocID="{225B3C3D-4712-4FFD-8A85-B786E01CB4F1}" presName="node" presStyleLbl="node1" presStyleIdx="2" presStyleCnt="7">
        <dgm:presLayoutVars>
          <dgm:bulletEnabled val="1"/>
        </dgm:presLayoutVars>
      </dgm:prSet>
      <dgm:spPr/>
    </dgm:pt>
    <dgm:pt modelId="{B3470B6A-B7B3-4CED-BABF-BA29DD71F593}" type="pres">
      <dgm:prSet presAssocID="{1065D0FF-E82A-4D23-9AE7-F1E86E817E28}" presName="sibTrans" presStyleCnt="0"/>
      <dgm:spPr/>
    </dgm:pt>
    <dgm:pt modelId="{62389D98-E10C-44CF-8B79-162141C912D9}" type="pres">
      <dgm:prSet presAssocID="{5A6EB523-4CD5-48B4-BD99-DEF6E5813DE2}" presName="node" presStyleLbl="node1" presStyleIdx="3" presStyleCnt="7">
        <dgm:presLayoutVars>
          <dgm:bulletEnabled val="1"/>
        </dgm:presLayoutVars>
      </dgm:prSet>
      <dgm:spPr/>
    </dgm:pt>
    <dgm:pt modelId="{69724EA5-D4F5-47BF-B6A8-CC205763A910}" type="pres">
      <dgm:prSet presAssocID="{741CAB13-A2E7-47F2-94FD-DFC79FD6C10A}" presName="sibTrans" presStyleCnt="0"/>
      <dgm:spPr/>
    </dgm:pt>
    <dgm:pt modelId="{40EE22A8-E3B9-4AA0-ADFD-380D2910944C}" type="pres">
      <dgm:prSet presAssocID="{E1F917B1-3EA2-4EBE-A436-B71B99604307}" presName="node" presStyleLbl="node1" presStyleIdx="4" presStyleCnt="7">
        <dgm:presLayoutVars>
          <dgm:bulletEnabled val="1"/>
        </dgm:presLayoutVars>
      </dgm:prSet>
      <dgm:spPr/>
    </dgm:pt>
    <dgm:pt modelId="{9762009F-2FBD-4194-A115-ECC68F9C75EF}" type="pres">
      <dgm:prSet presAssocID="{0CC8FB5E-467A-456A-A6D4-EF1C96816673}" presName="sibTrans" presStyleCnt="0"/>
      <dgm:spPr/>
    </dgm:pt>
    <dgm:pt modelId="{88A95F5B-D194-4C82-A471-A5E56A1D1E3F}" type="pres">
      <dgm:prSet presAssocID="{D1656F41-A970-4E3D-BAC7-0A9D6EF7057F}" presName="node" presStyleLbl="node1" presStyleIdx="5" presStyleCnt="7">
        <dgm:presLayoutVars>
          <dgm:bulletEnabled val="1"/>
        </dgm:presLayoutVars>
      </dgm:prSet>
      <dgm:spPr/>
    </dgm:pt>
    <dgm:pt modelId="{CD47DA61-053D-42DC-B478-5A09EC6F7A8E}" type="pres">
      <dgm:prSet presAssocID="{CC9DFB5D-5943-4594-8FFF-C6B4E27159B0}" presName="sibTrans" presStyleCnt="0"/>
      <dgm:spPr/>
    </dgm:pt>
    <dgm:pt modelId="{25438189-8202-428F-A8F8-1821F125F30D}" type="pres">
      <dgm:prSet presAssocID="{7C7FE322-ECA9-43B5-AC6D-C47CDB1A163B}" presName="node" presStyleLbl="node1" presStyleIdx="6" presStyleCnt="7">
        <dgm:presLayoutVars>
          <dgm:bulletEnabled val="1"/>
        </dgm:presLayoutVars>
      </dgm:prSet>
      <dgm:spPr/>
    </dgm:pt>
  </dgm:ptLst>
  <dgm:cxnLst>
    <dgm:cxn modelId="{95036535-5594-4BEF-9E13-BA1A835BE515}" srcId="{DF707DFC-9364-4E28-92FE-A08B8666AE98}" destId="{671960E7-BC55-411A-BD73-9F7D6E0F0056}" srcOrd="0" destOrd="0" parTransId="{7649BECA-F623-478F-A6ED-2FEDAC6A75ED}" sibTransId="{EA093AAA-45E5-46F6-98BE-9B92D025D6F4}"/>
    <dgm:cxn modelId="{60E9AA66-7392-4ED4-A5DC-C6374CC3EF68}" type="presOf" srcId="{DF707DFC-9364-4E28-92FE-A08B8666AE98}" destId="{EE49E49D-90E9-4522-8ADD-3293F0BD14A8}" srcOrd="0" destOrd="0" presId="urn:microsoft.com/office/officeart/2005/8/layout/default"/>
    <dgm:cxn modelId="{BD82DF84-8DFF-40D4-8968-F4D476B29014}" srcId="{DF707DFC-9364-4E28-92FE-A08B8666AE98}" destId="{D1656F41-A970-4E3D-BAC7-0A9D6EF7057F}" srcOrd="5" destOrd="0" parTransId="{098D5AEE-EA8A-4874-AD37-299C665B279A}" sibTransId="{CC9DFB5D-5943-4594-8FFF-C6B4E27159B0}"/>
    <dgm:cxn modelId="{639FC48F-BA5E-4A92-89A2-F588DD875408}" srcId="{DF707DFC-9364-4E28-92FE-A08B8666AE98}" destId="{01655060-4725-4D55-BF6A-DC2F6A2195E4}" srcOrd="1" destOrd="0" parTransId="{2C34B3AD-1DBB-48DB-9C29-4C6DEA546100}" sibTransId="{5BC3AE6F-8A99-4788-861A-D0B691F42064}"/>
    <dgm:cxn modelId="{EEAA7293-9326-49B1-A79F-0E83DC4B0228}" srcId="{DF707DFC-9364-4E28-92FE-A08B8666AE98}" destId="{E1F917B1-3EA2-4EBE-A436-B71B99604307}" srcOrd="4" destOrd="0" parTransId="{61ADDF5E-E461-4171-8A68-30249C5850B5}" sibTransId="{0CC8FB5E-467A-456A-A6D4-EF1C96816673}"/>
    <dgm:cxn modelId="{74FC9196-54DE-4D49-8993-8B879D17E142}" type="presOf" srcId="{225B3C3D-4712-4FFD-8A85-B786E01CB4F1}" destId="{85800D37-F1A9-40B7-B70F-57507EACFCE4}" srcOrd="0" destOrd="0" presId="urn:microsoft.com/office/officeart/2005/8/layout/default"/>
    <dgm:cxn modelId="{567CB8A8-9144-4386-A896-1B435A0B37CE}" type="presOf" srcId="{7C7FE322-ECA9-43B5-AC6D-C47CDB1A163B}" destId="{25438189-8202-428F-A8F8-1821F125F30D}" srcOrd="0" destOrd="0" presId="urn:microsoft.com/office/officeart/2005/8/layout/default"/>
    <dgm:cxn modelId="{EC6833AA-6BDF-4A02-A053-5CAD2800A086}" type="presOf" srcId="{671960E7-BC55-411A-BD73-9F7D6E0F0056}" destId="{3DE10033-4C98-4F8F-9052-0FD3F3288685}" srcOrd="0" destOrd="0" presId="urn:microsoft.com/office/officeart/2005/8/layout/default"/>
    <dgm:cxn modelId="{C847E2C2-3F51-4BE2-A706-47E76AFCDF59}" type="presOf" srcId="{D1656F41-A970-4E3D-BAC7-0A9D6EF7057F}" destId="{88A95F5B-D194-4C82-A471-A5E56A1D1E3F}" srcOrd="0" destOrd="0" presId="urn:microsoft.com/office/officeart/2005/8/layout/default"/>
    <dgm:cxn modelId="{8FABD7C9-44FB-4E7A-A89B-463E6D64A180}" srcId="{DF707DFC-9364-4E28-92FE-A08B8666AE98}" destId="{225B3C3D-4712-4FFD-8A85-B786E01CB4F1}" srcOrd="2" destOrd="0" parTransId="{7AD5019C-04EA-4BFF-A7F1-87F76D9240AF}" sibTransId="{1065D0FF-E82A-4D23-9AE7-F1E86E817E28}"/>
    <dgm:cxn modelId="{E4FB71CF-1618-4C57-AC44-B25EF4151D6F}" type="presOf" srcId="{E1F917B1-3EA2-4EBE-A436-B71B99604307}" destId="{40EE22A8-E3B9-4AA0-ADFD-380D2910944C}" srcOrd="0" destOrd="0" presId="urn:microsoft.com/office/officeart/2005/8/layout/default"/>
    <dgm:cxn modelId="{F25C51D3-AD10-4933-B623-129D280B2B5B}" type="presOf" srcId="{01655060-4725-4D55-BF6A-DC2F6A2195E4}" destId="{E9D1804B-3C4F-4B20-82B2-BC34A5FB62F4}" srcOrd="0" destOrd="0" presId="urn:microsoft.com/office/officeart/2005/8/layout/default"/>
    <dgm:cxn modelId="{909FB7EF-2B6A-4E19-B184-56530827AC6D}" srcId="{DF707DFC-9364-4E28-92FE-A08B8666AE98}" destId="{7C7FE322-ECA9-43B5-AC6D-C47CDB1A163B}" srcOrd="6" destOrd="0" parTransId="{765FCA98-212C-455A-BF70-54A74575389F}" sibTransId="{F5149454-B280-43D5-9762-55977D68CDC8}"/>
    <dgm:cxn modelId="{AC1EE0FD-B0E5-442F-AACE-9CD20A1D8173}" srcId="{DF707DFC-9364-4E28-92FE-A08B8666AE98}" destId="{5A6EB523-4CD5-48B4-BD99-DEF6E5813DE2}" srcOrd="3" destOrd="0" parTransId="{19F753CC-249E-4E82-AAD4-07B00D391107}" sibTransId="{741CAB13-A2E7-47F2-94FD-DFC79FD6C10A}"/>
    <dgm:cxn modelId="{4710EEFF-8F66-4FD4-99A5-72E749419E62}" type="presOf" srcId="{5A6EB523-4CD5-48B4-BD99-DEF6E5813DE2}" destId="{62389D98-E10C-44CF-8B79-162141C912D9}" srcOrd="0" destOrd="0" presId="urn:microsoft.com/office/officeart/2005/8/layout/default"/>
    <dgm:cxn modelId="{D76E7D05-BEC1-4D33-B196-C00E40EA4FDC}" type="presParOf" srcId="{EE49E49D-90E9-4522-8ADD-3293F0BD14A8}" destId="{3DE10033-4C98-4F8F-9052-0FD3F3288685}" srcOrd="0" destOrd="0" presId="urn:microsoft.com/office/officeart/2005/8/layout/default"/>
    <dgm:cxn modelId="{850624CC-F836-40BB-AB57-D30828426627}" type="presParOf" srcId="{EE49E49D-90E9-4522-8ADD-3293F0BD14A8}" destId="{B5537BCA-F459-4132-BD30-7E89F7726748}" srcOrd="1" destOrd="0" presId="urn:microsoft.com/office/officeart/2005/8/layout/default"/>
    <dgm:cxn modelId="{DEBADAEB-2277-4200-B8D7-C4B1D55EDCE2}" type="presParOf" srcId="{EE49E49D-90E9-4522-8ADD-3293F0BD14A8}" destId="{E9D1804B-3C4F-4B20-82B2-BC34A5FB62F4}" srcOrd="2" destOrd="0" presId="urn:microsoft.com/office/officeart/2005/8/layout/default"/>
    <dgm:cxn modelId="{F5BCAB0F-B390-4911-8DE5-0BE1A122480B}" type="presParOf" srcId="{EE49E49D-90E9-4522-8ADD-3293F0BD14A8}" destId="{38889F9D-BBF5-490C-A6E8-96DF2F25D849}" srcOrd="3" destOrd="0" presId="urn:microsoft.com/office/officeart/2005/8/layout/default"/>
    <dgm:cxn modelId="{B2E1562F-DEEF-44E0-B75B-01073114F349}" type="presParOf" srcId="{EE49E49D-90E9-4522-8ADD-3293F0BD14A8}" destId="{85800D37-F1A9-40B7-B70F-57507EACFCE4}" srcOrd="4" destOrd="0" presId="urn:microsoft.com/office/officeart/2005/8/layout/default"/>
    <dgm:cxn modelId="{D5A1011E-7985-4D62-A1EA-B9BBF5794F0B}" type="presParOf" srcId="{EE49E49D-90E9-4522-8ADD-3293F0BD14A8}" destId="{B3470B6A-B7B3-4CED-BABF-BA29DD71F593}" srcOrd="5" destOrd="0" presId="urn:microsoft.com/office/officeart/2005/8/layout/default"/>
    <dgm:cxn modelId="{1BEA57FB-1783-415A-BECB-DDC93BB436A5}" type="presParOf" srcId="{EE49E49D-90E9-4522-8ADD-3293F0BD14A8}" destId="{62389D98-E10C-44CF-8B79-162141C912D9}" srcOrd="6" destOrd="0" presId="urn:microsoft.com/office/officeart/2005/8/layout/default"/>
    <dgm:cxn modelId="{3D18A3A2-B4F4-44F5-B4D3-9D73E5E0C1AF}" type="presParOf" srcId="{EE49E49D-90E9-4522-8ADD-3293F0BD14A8}" destId="{69724EA5-D4F5-47BF-B6A8-CC205763A910}" srcOrd="7" destOrd="0" presId="urn:microsoft.com/office/officeart/2005/8/layout/default"/>
    <dgm:cxn modelId="{7044C438-4502-4AD4-93BA-4AC19A2B3C80}" type="presParOf" srcId="{EE49E49D-90E9-4522-8ADD-3293F0BD14A8}" destId="{40EE22A8-E3B9-4AA0-ADFD-380D2910944C}" srcOrd="8" destOrd="0" presId="urn:microsoft.com/office/officeart/2005/8/layout/default"/>
    <dgm:cxn modelId="{10890D27-7712-4AAB-AF0A-AF9EA7EC6F84}" type="presParOf" srcId="{EE49E49D-90E9-4522-8ADD-3293F0BD14A8}" destId="{9762009F-2FBD-4194-A115-ECC68F9C75EF}" srcOrd="9" destOrd="0" presId="urn:microsoft.com/office/officeart/2005/8/layout/default"/>
    <dgm:cxn modelId="{CA86B7D8-A3BB-4FC2-ADB2-586120591CE9}" type="presParOf" srcId="{EE49E49D-90E9-4522-8ADD-3293F0BD14A8}" destId="{88A95F5B-D194-4C82-A471-A5E56A1D1E3F}" srcOrd="10" destOrd="0" presId="urn:microsoft.com/office/officeart/2005/8/layout/default"/>
    <dgm:cxn modelId="{25A387A2-6D2F-4977-9B73-626FEFF9BEEE}" type="presParOf" srcId="{EE49E49D-90E9-4522-8ADD-3293F0BD14A8}" destId="{CD47DA61-053D-42DC-B478-5A09EC6F7A8E}" srcOrd="11" destOrd="0" presId="urn:microsoft.com/office/officeart/2005/8/layout/default"/>
    <dgm:cxn modelId="{D6CD2A18-4024-4ED0-95B9-05CADFA8780A}" type="presParOf" srcId="{EE49E49D-90E9-4522-8ADD-3293F0BD14A8}" destId="{25438189-8202-428F-A8F8-1821F125F30D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DA26C65-8E31-41AE-84AD-2ACABE10CA1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A29836C-3D33-4D88-AB27-2E5A9AEF3E7B}">
      <dgm:prSet/>
      <dgm:spPr/>
      <dgm:t>
        <a:bodyPr/>
        <a:lstStyle/>
        <a:p>
          <a:r>
            <a:rPr lang="en-US"/>
            <a:t>Planned club dive with all insured divers.</a:t>
          </a:r>
        </a:p>
      </dgm:t>
    </dgm:pt>
    <dgm:pt modelId="{E1E600DF-6BCD-4419-B89B-1C896A150C6D}" type="parTrans" cxnId="{89924889-5EB7-4D6E-BF1F-3E2CFED2C391}">
      <dgm:prSet/>
      <dgm:spPr/>
      <dgm:t>
        <a:bodyPr/>
        <a:lstStyle/>
        <a:p>
          <a:endParaRPr lang="en-US"/>
        </a:p>
      </dgm:t>
    </dgm:pt>
    <dgm:pt modelId="{E463C5F2-1632-4121-9290-775176B620BB}" type="sibTrans" cxnId="{89924889-5EB7-4D6E-BF1F-3E2CFED2C391}">
      <dgm:prSet/>
      <dgm:spPr/>
      <dgm:t>
        <a:bodyPr/>
        <a:lstStyle/>
        <a:p>
          <a:endParaRPr lang="en-US"/>
        </a:p>
      </dgm:t>
    </dgm:pt>
    <dgm:pt modelId="{9A19AFC0-E652-4B77-A9B6-CED972D27B21}">
      <dgm:prSet/>
      <dgm:spPr/>
      <dgm:t>
        <a:bodyPr/>
        <a:lstStyle/>
        <a:p>
          <a:r>
            <a:rPr lang="en-US"/>
            <a:t>One diver drops out.</a:t>
          </a:r>
        </a:p>
      </dgm:t>
    </dgm:pt>
    <dgm:pt modelId="{F4916AC7-B569-4283-9368-A3E2F067C564}" type="parTrans" cxnId="{64D9C453-E994-4FFA-BA6E-9DFBCB3224D1}">
      <dgm:prSet/>
      <dgm:spPr/>
      <dgm:t>
        <a:bodyPr/>
        <a:lstStyle/>
        <a:p>
          <a:endParaRPr lang="en-US"/>
        </a:p>
      </dgm:t>
    </dgm:pt>
    <dgm:pt modelId="{2702F20A-353A-41BA-99DB-DD81228FE512}" type="sibTrans" cxnId="{64D9C453-E994-4FFA-BA6E-9DFBCB3224D1}">
      <dgm:prSet/>
      <dgm:spPr/>
      <dgm:t>
        <a:bodyPr/>
        <a:lstStyle/>
        <a:p>
          <a:endParaRPr lang="en-US"/>
        </a:p>
      </dgm:t>
    </dgm:pt>
    <dgm:pt modelId="{4D4A9124-3483-49B2-A496-01FC516A71A7}">
      <dgm:prSet/>
      <dgm:spPr/>
      <dgm:t>
        <a:bodyPr/>
        <a:lstStyle/>
        <a:p>
          <a:r>
            <a:rPr lang="en-US"/>
            <a:t>Replacement diver does not have BSAC cover or personal insurance.</a:t>
          </a:r>
        </a:p>
      </dgm:t>
    </dgm:pt>
    <dgm:pt modelId="{EA8B7D2B-FD95-4BB0-903E-3BAC04AC706D}" type="parTrans" cxnId="{15173232-C4D0-4DE5-A394-7C24B0A6CBD0}">
      <dgm:prSet/>
      <dgm:spPr/>
      <dgm:t>
        <a:bodyPr/>
        <a:lstStyle/>
        <a:p>
          <a:endParaRPr lang="en-US"/>
        </a:p>
      </dgm:t>
    </dgm:pt>
    <dgm:pt modelId="{57A3579E-4BB6-4C75-A316-1D9777328CC2}" type="sibTrans" cxnId="{15173232-C4D0-4DE5-A394-7C24B0A6CBD0}">
      <dgm:prSet/>
      <dgm:spPr/>
      <dgm:t>
        <a:bodyPr/>
        <a:lstStyle/>
        <a:p>
          <a:endParaRPr lang="en-US"/>
        </a:p>
      </dgm:t>
    </dgm:pt>
    <dgm:pt modelId="{058F8831-67A8-4FFF-A97C-3344CEE4F2EC}">
      <dgm:prSet/>
      <dgm:spPr/>
      <dgm:t>
        <a:bodyPr/>
        <a:lstStyle/>
        <a:p>
          <a:r>
            <a:rPr lang="en-US"/>
            <a:t>The DO cannot approve the change before the dive.</a:t>
          </a:r>
        </a:p>
      </dgm:t>
    </dgm:pt>
    <dgm:pt modelId="{A4338484-ADF3-4A03-9D97-3DF73934F591}" type="parTrans" cxnId="{BA9537A6-195E-4C05-922E-16F81155CED4}">
      <dgm:prSet/>
      <dgm:spPr/>
      <dgm:t>
        <a:bodyPr/>
        <a:lstStyle/>
        <a:p>
          <a:endParaRPr lang="en-US"/>
        </a:p>
      </dgm:t>
    </dgm:pt>
    <dgm:pt modelId="{4C46EE14-1B94-4990-AF42-BCB167DF8EBF}" type="sibTrans" cxnId="{BA9537A6-195E-4C05-922E-16F81155CED4}">
      <dgm:prSet/>
      <dgm:spPr/>
      <dgm:t>
        <a:bodyPr/>
        <a:lstStyle/>
        <a:p>
          <a:endParaRPr lang="en-US"/>
        </a:p>
      </dgm:t>
    </dgm:pt>
    <dgm:pt modelId="{0C54CBCA-0E51-4B02-A182-94D7AC1B4902}">
      <dgm:prSet/>
      <dgm:spPr/>
      <dgm:t>
        <a:bodyPr/>
        <a:lstStyle/>
        <a:p>
          <a:r>
            <a:rPr lang="en-US"/>
            <a:t>Authorisation must be withdrawn and the dive must not go ahead as a club dive.</a:t>
          </a:r>
        </a:p>
      </dgm:t>
    </dgm:pt>
    <dgm:pt modelId="{8792A565-87D5-4F8A-A1E5-F994B762C242}" type="parTrans" cxnId="{9CA8111E-BFB1-4D76-8395-9369F1212DC0}">
      <dgm:prSet/>
      <dgm:spPr/>
      <dgm:t>
        <a:bodyPr/>
        <a:lstStyle/>
        <a:p>
          <a:endParaRPr lang="en-US"/>
        </a:p>
      </dgm:t>
    </dgm:pt>
    <dgm:pt modelId="{FA94770D-F3B9-4854-99A5-0F1933EEF8F0}" type="sibTrans" cxnId="{9CA8111E-BFB1-4D76-8395-9369F1212DC0}">
      <dgm:prSet/>
      <dgm:spPr/>
      <dgm:t>
        <a:bodyPr/>
        <a:lstStyle/>
        <a:p>
          <a:endParaRPr lang="en-US"/>
        </a:p>
      </dgm:t>
    </dgm:pt>
    <dgm:pt modelId="{D4DD2A19-329A-4E72-B006-3E62FEEEDB26}">
      <dgm:prSet/>
      <dgm:spPr/>
      <dgm:t>
        <a:bodyPr/>
        <a:lstStyle/>
        <a:p>
          <a:r>
            <a:rPr lang="en-US"/>
            <a:t>DO must be informed — only then can it proceed privately.</a:t>
          </a:r>
        </a:p>
      </dgm:t>
    </dgm:pt>
    <dgm:pt modelId="{624EB44A-6900-478A-988A-0DA9616F6703}" type="parTrans" cxnId="{21545D4F-6104-45F1-828C-BD535B169060}">
      <dgm:prSet/>
      <dgm:spPr/>
      <dgm:t>
        <a:bodyPr/>
        <a:lstStyle/>
        <a:p>
          <a:endParaRPr lang="en-US"/>
        </a:p>
      </dgm:t>
    </dgm:pt>
    <dgm:pt modelId="{478664BB-903C-4E05-A1B1-7B785218D117}" type="sibTrans" cxnId="{21545D4F-6104-45F1-828C-BD535B169060}">
      <dgm:prSet/>
      <dgm:spPr/>
      <dgm:t>
        <a:bodyPr/>
        <a:lstStyle/>
        <a:p>
          <a:endParaRPr lang="en-US"/>
        </a:p>
      </dgm:t>
    </dgm:pt>
    <dgm:pt modelId="{76499E9E-74DD-46FF-BFE4-98E9FB8EE340}" type="pres">
      <dgm:prSet presAssocID="{CDA26C65-8E31-41AE-84AD-2ACABE10CA1F}" presName="linear" presStyleCnt="0">
        <dgm:presLayoutVars>
          <dgm:animLvl val="lvl"/>
          <dgm:resizeHandles val="exact"/>
        </dgm:presLayoutVars>
      </dgm:prSet>
      <dgm:spPr/>
    </dgm:pt>
    <dgm:pt modelId="{5F48F5FE-17E3-41BC-BB8D-0DFD733E1291}" type="pres">
      <dgm:prSet presAssocID="{9A29836C-3D33-4D88-AB27-2E5A9AEF3E7B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80C863FD-2EFC-4B93-A107-6B25EB4DFD80}" type="pres">
      <dgm:prSet presAssocID="{E463C5F2-1632-4121-9290-775176B620BB}" presName="spacer" presStyleCnt="0"/>
      <dgm:spPr/>
    </dgm:pt>
    <dgm:pt modelId="{3E754291-0BF4-44D3-B5B4-BA760B7AF893}" type="pres">
      <dgm:prSet presAssocID="{9A19AFC0-E652-4B77-A9B6-CED972D27B21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931329B1-FF5F-4A5D-AF67-87577AF976F7}" type="pres">
      <dgm:prSet presAssocID="{2702F20A-353A-41BA-99DB-DD81228FE512}" presName="spacer" presStyleCnt="0"/>
      <dgm:spPr/>
    </dgm:pt>
    <dgm:pt modelId="{F9A0A137-FD2B-4C6F-8EA6-9BCDA9066D32}" type="pres">
      <dgm:prSet presAssocID="{4D4A9124-3483-49B2-A496-01FC516A71A7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E2D3CC6C-8760-4CDD-BB60-84051E913E84}" type="pres">
      <dgm:prSet presAssocID="{57A3579E-4BB6-4C75-A316-1D9777328CC2}" presName="spacer" presStyleCnt="0"/>
      <dgm:spPr/>
    </dgm:pt>
    <dgm:pt modelId="{199BD4B2-863D-4F63-8D5D-39D8DDB4A1F0}" type="pres">
      <dgm:prSet presAssocID="{058F8831-67A8-4FFF-A97C-3344CEE4F2EC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5FE5B257-28EE-41FB-A63F-3985FC9B9A6A}" type="pres">
      <dgm:prSet presAssocID="{4C46EE14-1B94-4990-AF42-BCB167DF8EBF}" presName="spacer" presStyleCnt="0"/>
      <dgm:spPr/>
    </dgm:pt>
    <dgm:pt modelId="{12C4A577-49E7-4312-BCDD-DD7FF83FA716}" type="pres">
      <dgm:prSet presAssocID="{0C54CBCA-0E51-4B02-A182-94D7AC1B4902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47BB1619-DF8C-4724-8C98-C0B6CFF4BF75}" type="pres">
      <dgm:prSet presAssocID="{FA94770D-F3B9-4854-99A5-0F1933EEF8F0}" presName="spacer" presStyleCnt="0"/>
      <dgm:spPr/>
    </dgm:pt>
    <dgm:pt modelId="{2153EEC3-A5A2-48BC-A87E-E8F946FA66DC}" type="pres">
      <dgm:prSet presAssocID="{D4DD2A19-329A-4E72-B006-3E62FEEEDB26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9CA8111E-BFB1-4D76-8395-9369F1212DC0}" srcId="{CDA26C65-8E31-41AE-84AD-2ACABE10CA1F}" destId="{0C54CBCA-0E51-4B02-A182-94D7AC1B4902}" srcOrd="4" destOrd="0" parTransId="{8792A565-87D5-4F8A-A1E5-F994B762C242}" sibTransId="{FA94770D-F3B9-4854-99A5-0F1933EEF8F0}"/>
    <dgm:cxn modelId="{2DF68030-E6A3-4B3C-9CD4-FEADC52AAFC4}" type="presOf" srcId="{9A19AFC0-E652-4B77-A9B6-CED972D27B21}" destId="{3E754291-0BF4-44D3-B5B4-BA760B7AF893}" srcOrd="0" destOrd="0" presId="urn:microsoft.com/office/officeart/2005/8/layout/vList2"/>
    <dgm:cxn modelId="{15173232-C4D0-4DE5-A394-7C24B0A6CBD0}" srcId="{CDA26C65-8E31-41AE-84AD-2ACABE10CA1F}" destId="{4D4A9124-3483-49B2-A496-01FC516A71A7}" srcOrd="2" destOrd="0" parTransId="{EA8B7D2B-FD95-4BB0-903E-3BAC04AC706D}" sibTransId="{57A3579E-4BB6-4C75-A316-1D9777328CC2}"/>
    <dgm:cxn modelId="{9EA03436-B7A5-483F-A7DF-4D2E6FB093B7}" type="presOf" srcId="{CDA26C65-8E31-41AE-84AD-2ACABE10CA1F}" destId="{76499E9E-74DD-46FF-BFE4-98E9FB8EE340}" srcOrd="0" destOrd="0" presId="urn:microsoft.com/office/officeart/2005/8/layout/vList2"/>
    <dgm:cxn modelId="{10C60A61-D26C-458E-A8E0-769F9087AD7E}" type="presOf" srcId="{D4DD2A19-329A-4E72-B006-3E62FEEEDB26}" destId="{2153EEC3-A5A2-48BC-A87E-E8F946FA66DC}" srcOrd="0" destOrd="0" presId="urn:microsoft.com/office/officeart/2005/8/layout/vList2"/>
    <dgm:cxn modelId="{21545D4F-6104-45F1-828C-BD535B169060}" srcId="{CDA26C65-8E31-41AE-84AD-2ACABE10CA1F}" destId="{D4DD2A19-329A-4E72-B006-3E62FEEEDB26}" srcOrd="5" destOrd="0" parTransId="{624EB44A-6900-478A-988A-0DA9616F6703}" sibTransId="{478664BB-903C-4E05-A1B1-7B785218D117}"/>
    <dgm:cxn modelId="{0C0E6972-E311-4CCB-99F7-4BC195CF9799}" type="presOf" srcId="{4D4A9124-3483-49B2-A496-01FC516A71A7}" destId="{F9A0A137-FD2B-4C6F-8EA6-9BCDA9066D32}" srcOrd="0" destOrd="0" presId="urn:microsoft.com/office/officeart/2005/8/layout/vList2"/>
    <dgm:cxn modelId="{64D9C453-E994-4FFA-BA6E-9DFBCB3224D1}" srcId="{CDA26C65-8E31-41AE-84AD-2ACABE10CA1F}" destId="{9A19AFC0-E652-4B77-A9B6-CED972D27B21}" srcOrd="1" destOrd="0" parTransId="{F4916AC7-B569-4283-9368-A3E2F067C564}" sibTransId="{2702F20A-353A-41BA-99DB-DD81228FE512}"/>
    <dgm:cxn modelId="{89924889-5EB7-4D6E-BF1F-3E2CFED2C391}" srcId="{CDA26C65-8E31-41AE-84AD-2ACABE10CA1F}" destId="{9A29836C-3D33-4D88-AB27-2E5A9AEF3E7B}" srcOrd="0" destOrd="0" parTransId="{E1E600DF-6BCD-4419-B89B-1C896A150C6D}" sibTransId="{E463C5F2-1632-4121-9290-775176B620BB}"/>
    <dgm:cxn modelId="{6629229C-7E37-432F-86FC-AE68AF32FD49}" type="presOf" srcId="{0C54CBCA-0E51-4B02-A182-94D7AC1B4902}" destId="{12C4A577-49E7-4312-BCDD-DD7FF83FA716}" srcOrd="0" destOrd="0" presId="urn:microsoft.com/office/officeart/2005/8/layout/vList2"/>
    <dgm:cxn modelId="{BA9537A6-195E-4C05-922E-16F81155CED4}" srcId="{CDA26C65-8E31-41AE-84AD-2ACABE10CA1F}" destId="{058F8831-67A8-4FFF-A97C-3344CEE4F2EC}" srcOrd="3" destOrd="0" parTransId="{A4338484-ADF3-4A03-9D97-3DF73934F591}" sibTransId="{4C46EE14-1B94-4990-AF42-BCB167DF8EBF}"/>
    <dgm:cxn modelId="{0853C9AC-4950-48F0-A18B-CEDA106C46F8}" type="presOf" srcId="{9A29836C-3D33-4D88-AB27-2E5A9AEF3E7B}" destId="{5F48F5FE-17E3-41BC-BB8D-0DFD733E1291}" srcOrd="0" destOrd="0" presId="urn:microsoft.com/office/officeart/2005/8/layout/vList2"/>
    <dgm:cxn modelId="{A7E07FC3-0CF7-44A1-8469-D2076ECCFAF9}" type="presOf" srcId="{058F8831-67A8-4FFF-A97C-3344CEE4F2EC}" destId="{199BD4B2-863D-4F63-8D5D-39D8DDB4A1F0}" srcOrd="0" destOrd="0" presId="urn:microsoft.com/office/officeart/2005/8/layout/vList2"/>
    <dgm:cxn modelId="{4D09D23C-9E36-40D6-BDF5-F5643FF52262}" type="presParOf" srcId="{76499E9E-74DD-46FF-BFE4-98E9FB8EE340}" destId="{5F48F5FE-17E3-41BC-BB8D-0DFD733E1291}" srcOrd="0" destOrd="0" presId="urn:microsoft.com/office/officeart/2005/8/layout/vList2"/>
    <dgm:cxn modelId="{5B0CC2F1-B633-45D1-9D97-02AF009902A2}" type="presParOf" srcId="{76499E9E-74DD-46FF-BFE4-98E9FB8EE340}" destId="{80C863FD-2EFC-4B93-A107-6B25EB4DFD80}" srcOrd="1" destOrd="0" presId="urn:microsoft.com/office/officeart/2005/8/layout/vList2"/>
    <dgm:cxn modelId="{A788A277-6E96-461D-B69A-DB0FD03CB77F}" type="presParOf" srcId="{76499E9E-74DD-46FF-BFE4-98E9FB8EE340}" destId="{3E754291-0BF4-44D3-B5B4-BA760B7AF893}" srcOrd="2" destOrd="0" presId="urn:microsoft.com/office/officeart/2005/8/layout/vList2"/>
    <dgm:cxn modelId="{AFDD26B4-457D-4282-8051-DFB6B54F4C01}" type="presParOf" srcId="{76499E9E-74DD-46FF-BFE4-98E9FB8EE340}" destId="{931329B1-FF5F-4A5D-AF67-87577AF976F7}" srcOrd="3" destOrd="0" presId="urn:microsoft.com/office/officeart/2005/8/layout/vList2"/>
    <dgm:cxn modelId="{031FC31F-5235-404C-A211-163B18016E99}" type="presParOf" srcId="{76499E9E-74DD-46FF-BFE4-98E9FB8EE340}" destId="{F9A0A137-FD2B-4C6F-8EA6-9BCDA9066D32}" srcOrd="4" destOrd="0" presId="urn:microsoft.com/office/officeart/2005/8/layout/vList2"/>
    <dgm:cxn modelId="{ECF7F5C7-BC3B-459F-A3CB-9E770FD2BF37}" type="presParOf" srcId="{76499E9E-74DD-46FF-BFE4-98E9FB8EE340}" destId="{E2D3CC6C-8760-4CDD-BB60-84051E913E84}" srcOrd="5" destOrd="0" presId="urn:microsoft.com/office/officeart/2005/8/layout/vList2"/>
    <dgm:cxn modelId="{DB24EFBC-C0B2-49F1-9660-A6D6A944FBEF}" type="presParOf" srcId="{76499E9E-74DD-46FF-BFE4-98E9FB8EE340}" destId="{199BD4B2-863D-4F63-8D5D-39D8DDB4A1F0}" srcOrd="6" destOrd="0" presId="urn:microsoft.com/office/officeart/2005/8/layout/vList2"/>
    <dgm:cxn modelId="{4A2E1583-1CFC-4BFE-B039-5930646BA0BF}" type="presParOf" srcId="{76499E9E-74DD-46FF-BFE4-98E9FB8EE340}" destId="{5FE5B257-28EE-41FB-A63F-3985FC9B9A6A}" srcOrd="7" destOrd="0" presId="urn:microsoft.com/office/officeart/2005/8/layout/vList2"/>
    <dgm:cxn modelId="{14B137FC-EC2C-4BC5-9759-C711E4A1EA6B}" type="presParOf" srcId="{76499E9E-74DD-46FF-BFE4-98E9FB8EE340}" destId="{12C4A577-49E7-4312-BCDD-DD7FF83FA716}" srcOrd="8" destOrd="0" presId="urn:microsoft.com/office/officeart/2005/8/layout/vList2"/>
    <dgm:cxn modelId="{AB217491-C3D3-491A-BF3B-7C17643E4DC6}" type="presParOf" srcId="{76499E9E-74DD-46FF-BFE4-98E9FB8EE340}" destId="{47BB1619-DF8C-4724-8C98-C0B6CFF4BF75}" srcOrd="9" destOrd="0" presId="urn:microsoft.com/office/officeart/2005/8/layout/vList2"/>
    <dgm:cxn modelId="{0CB73233-A8E4-47F6-BF1B-ABC260AFD56D}" type="presParOf" srcId="{76499E9E-74DD-46FF-BFE4-98E9FB8EE340}" destId="{2153EEC3-A5A2-48BC-A87E-E8F946FA66DC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BA6A5F7-2601-4AB8-8DAB-65C7B83F6AF9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0F79A30-7821-4A39-9CB3-D43AD7A4FFED}">
      <dgm:prSet/>
      <dgm:spPr/>
      <dgm:t>
        <a:bodyPr/>
        <a:lstStyle/>
        <a:p>
          <a:r>
            <a:rPr lang="en-US"/>
            <a:t>BSAC Members: Automatically covered while membership current; club protection only for authorised dives.</a:t>
          </a:r>
        </a:p>
      </dgm:t>
    </dgm:pt>
    <dgm:pt modelId="{ED8459D6-E4B1-4441-97D8-CC5AF5D3E8CF}" type="parTrans" cxnId="{2E54EA45-56FC-4923-9F0D-2492C2ECAE93}">
      <dgm:prSet/>
      <dgm:spPr/>
      <dgm:t>
        <a:bodyPr/>
        <a:lstStyle/>
        <a:p>
          <a:endParaRPr lang="en-US"/>
        </a:p>
      </dgm:t>
    </dgm:pt>
    <dgm:pt modelId="{A3D97DE5-0116-4E81-9DB6-FB22356FA802}" type="sibTrans" cxnId="{2E54EA45-56FC-4923-9F0D-2492C2ECAE93}">
      <dgm:prSet/>
      <dgm:spPr/>
      <dgm:t>
        <a:bodyPr/>
        <a:lstStyle/>
        <a:p>
          <a:endParaRPr lang="en-US"/>
        </a:p>
      </dgm:t>
    </dgm:pt>
    <dgm:pt modelId="{DE79C951-D865-4652-94EA-4A3B8F98D4EF}">
      <dgm:prSet/>
      <dgm:spPr/>
      <dgm:t>
        <a:bodyPr/>
        <a:lstStyle/>
        <a:p>
          <a:r>
            <a:rPr lang="en-US" dirty="0"/>
            <a:t>PADI Members: Not covered by BSAC unless they join BSAC.</a:t>
          </a:r>
        </a:p>
      </dgm:t>
    </dgm:pt>
    <dgm:pt modelId="{41C96BC4-9FBA-4E3A-9573-DDC8D9F9ADA6}" type="parTrans" cxnId="{67ACAD99-1B6B-450B-8462-BF3B70DBA32B}">
      <dgm:prSet/>
      <dgm:spPr/>
      <dgm:t>
        <a:bodyPr/>
        <a:lstStyle/>
        <a:p>
          <a:endParaRPr lang="en-US"/>
        </a:p>
      </dgm:t>
    </dgm:pt>
    <dgm:pt modelId="{9E566B10-AF40-43D8-9946-E9E87705E079}" type="sibTrans" cxnId="{67ACAD99-1B6B-450B-8462-BF3B70DBA32B}">
      <dgm:prSet/>
      <dgm:spPr/>
      <dgm:t>
        <a:bodyPr/>
        <a:lstStyle/>
        <a:p>
          <a:endParaRPr lang="en-US"/>
        </a:p>
      </dgm:t>
    </dgm:pt>
    <dgm:pt modelId="{D257C82B-8A1F-4560-9052-FB042FE2C6B5}">
      <dgm:prSet/>
      <dgm:spPr/>
      <dgm:t>
        <a:bodyPr/>
        <a:lstStyle/>
        <a:p>
          <a:r>
            <a:rPr lang="en-US"/>
            <a:t>Must have valid personal insurance (e.g., DAN, Dive Master).</a:t>
          </a:r>
        </a:p>
      </dgm:t>
    </dgm:pt>
    <dgm:pt modelId="{68F75FDA-99A0-492E-BF60-64BB3AA8B326}" type="parTrans" cxnId="{439FDB2C-7047-4F19-A20C-8FA5667823DA}">
      <dgm:prSet/>
      <dgm:spPr/>
      <dgm:t>
        <a:bodyPr/>
        <a:lstStyle/>
        <a:p>
          <a:endParaRPr lang="en-US"/>
        </a:p>
      </dgm:t>
    </dgm:pt>
    <dgm:pt modelId="{6116496A-1F63-4028-BC07-70EE3EB691A6}" type="sibTrans" cxnId="{439FDB2C-7047-4F19-A20C-8FA5667823DA}">
      <dgm:prSet/>
      <dgm:spPr/>
      <dgm:t>
        <a:bodyPr/>
        <a:lstStyle/>
        <a:p>
          <a:endParaRPr lang="en-US"/>
        </a:p>
      </dgm:t>
    </dgm:pt>
    <dgm:pt modelId="{A1F6E338-F259-4A84-8C92-3DBA0EA54D84}">
      <dgm:prSet/>
      <dgm:spPr/>
      <dgm:t>
        <a:bodyPr/>
        <a:lstStyle/>
        <a:p>
          <a:r>
            <a:rPr lang="en-US"/>
            <a:t>DO must verify insurance before the dive.</a:t>
          </a:r>
        </a:p>
      </dgm:t>
    </dgm:pt>
    <dgm:pt modelId="{E762DE81-AA30-4EED-AB78-CC617C03FE9E}" type="parTrans" cxnId="{57DB3D62-14A4-4E9D-A95C-F68C6D53D2A0}">
      <dgm:prSet/>
      <dgm:spPr/>
      <dgm:t>
        <a:bodyPr/>
        <a:lstStyle/>
        <a:p>
          <a:endParaRPr lang="en-US"/>
        </a:p>
      </dgm:t>
    </dgm:pt>
    <dgm:pt modelId="{D0C328CC-BD85-4C3B-9837-671774E6FBEF}" type="sibTrans" cxnId="{57DB3D62-14A4-4E9D-A95C-F68C6D53D2A0}">
      <dgm:prSet/>
      <dgm:spPr/>
      <dgm:t>
        <a:bodyPr/>
        <a:lstStyle/>
        <a:p>
          <a:endParaRPr lang="en-US"/>
        </a:p>
      </dgm:t>
    </dgm:pt>
    <dgm:pt modelId="{8AB66C48-A862-406A-95E7-0C14AC240EF0}" type="pres">
      <dgm:prSet presAssocID="{4BA6A5F7-2601-4AB8-8DAB-65C7B83F6AF9}" presName="linear" presStyleCnt="0">
        <dgm:presLayoutVars>
          <dgm:animLvl val="lvl"/>
          <dgm:resizeHandles val="exact"/>
        </dgm:presLayoutVars>
      </dgm:prSet>
      <dgm:spPr/>
    </dgm:pt>
    <dgm:pt modelId="{3C1458FA-7701-4545-862B-946598506B07}" type="pres">
      <dgm:prSet presAssocID="{C0F79A30-7821-4A39-9CB3-D43AD7A4FFE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5D1B63B-BB70-4AA3-81C2-6A3D9E7EA99B}" type="pres">
      <dgm:prSet presAssocID="{A3D97DE5-0116-4E81-9DB6-FB22356FA802}" presName="spacer" presStyleCnt="0"/>
      <dgm:spPr/>
    </dgm:pt>
    <dgm:pt modelId="{8252F946-2FDC-47F0-B466-43BC84F8F5A8}" type="pres">
      <dgm:prSet presAssocID="{DE79C951-D865-4652-94EA-4A3B8F98D4E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C850739-1EDE-4118-A559-CB937C0AFAC1}" type="pres">
      <dgm:prSet presAssocID="{9E566B10-AF40-43D8-9946-E9E87705E079}" presName="spacer" presStyleCnt="0"/>
      <dgm:spPr/>
    </dgm:pt>
    <dgm:pt modelId="{DEFB5525-BEE5-47AF-816B-8679945380ED}" type="pres">
      <dgm:prSet presAssocID="{D257C82B-8A1F-4560-9052-FB042FE2C6B5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CF53DF5-B834-4755-A5D5-474F88861774}" type="pres">
      <dgm:prSet presAssocID="{6116496A-1F63-4028-BC07-70EE3EB691A6}" presName="spacer" presStyleCnt="0"/>
      <dgm:spPr/>
    </dgm:pt>
    <dgm:pt modelId="{B6DD954B-C709-481B-958E-5C30C5EFE054}" type="pres">
      <dgm:prSet presAssocID="{A1F6E338-F259-4A84-8C92-3DBA0EA54D8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39FDB2C-7047-4F19-A20C-8FA5667823DA}" srcId="{4BA6A5F7-2601-4AB8-8DAB-65C7B83F6AF9}" destId="{D257C82B-8A1F-4560-9052-FB042FE2C6B5}" srcOrd="2" destOrd="0" parTransId="{68F75FDA-99A0-492E-BF60-64BB3AA8B326}" sibTransId="{6116496A-1F63-4028-BC07-70EE3EB691A6}"/>
    <dgm:cxn modelId="{57DB3D62-14A4-4E9D-A95C-F68C6D53D2A0}" srcId="{4BA6A5F7-2601-4AB8-8DAB-65C7B83F6AF9}" destId="{A1F6E338-F259-4A84-8C92-3DBA0EA54D84}" srcOrd="3" destOrd="0" parTransId="{E762DE81-AA30-4EED-AB78-CC617C03FE9E}" sibTransId="{D0C328CC-BD85-4C3B-9837-671774E6FBEF}"/>
    <dgm:cxn modelId="{664D5D44-4A81-4DD5-9859-2C0063E0D101}" type="presOf" srcId="{C0F79A30-7821-4A39-9CB3-D43AD7A4FFED}" destId="{3C1458FA-7701-4545-862B-946598506B07}" srcOrd="0" destOrd="0" presId="urn:microsoft.com/office/officeart/2005/8/layout/vList2"/>
    <dgm:cxn modelId="{2E54EA45-56FC-4923-9F0D-2492C2ECAE93}" srcId="{4BA6A5F7-2601-4AB8-8DAB-65C7B83F6AF9}" destId="{C0F79A30-7821-4A39-9CB3-D43AD7A4FFED}" srcOrd="0" destOrd="0" parTransId="{ED8459D6-E4B1-4441-97D8-CC5AF5D3E8CF}" sibTransId="{A3D97DE5-0116-4E81-9DB6-FB22356FA802}"/>
    <dgm:cxn modelId="{67ACAD99-1B6B-450B-8462-BF3B70DBA32B}" srcId="{4BA6A5F7-2601-4AB8-8DAB-65C7B83F6AF9}" destId="{DE79C951-D865-4652-94EA-4A3B8F98D4EF}" srcOrd="1" destOrd="0" parTransId="{41C96BC4-9FBA-4E3A-9573-DDC8D9F9ADA6}" sibTransId="{9E566B10-AF40-43D8-9946-E9E87705E079}"/>
    <dgm:cxn modelId="{D1A6D19E-9AD4-4814-817F-F0C477F19E7D}" type="presOf" srcId="{D257C82B-8A1F-4560-9052-FB042FE2C6B5}" destId="{DEFB5525-BEE5-47AF-816B-8679945380ED}" srcOrd="0" destOrd="0" presId="urn:microsoft.com/office/officeart/2005/8/layout/vList2"/>
    <dgm:cxn modelId="{1C7A3EA5-6F20-468D-8AD0-4F656BADE0C2}" type="presOf" srcId="{DE79C951-D865-4652-94EA-4A3B8F98D4EF}" destId="{8252F946-2FDC-47F0-B466-43BC84F8F5A8}" srcOrd="0" destOrd="0" presId="urn:microsoft.com/office/officeart/2005/8/layout/vList2"/>
    <dgm:cxn modelId="{E4E0F9BE-A5A5-457D-AFAD-6E7A6A04FC55}" type="presOf" srcId="{4BA6A5F7-2601-4AB8-8DAB-65C7B83F6AF9}" destId="{8AB66C48-A862-406A-95E7-0C14AC240EF0}" srcOrd="0" destOrd="0" presId="urn:microsoft.com/office/officeart/2005/8/layout/vList2"/>
    <dgm:cxn modelId="{5015C9D8-F3AD-4A7E-912E-1606675D1D3A}" type="presOf" srcId="{A1F6E338-F259-4A84-8C92-3DBA0EA54D84}" destId="{B6DD954B-C709-481B-958E-5C30C5EFE054}" srcOrd="0" destOrd="0" presId="urn:microsoft.com/office/officeart/2005/8/layout/vList2"/>
    <dgm:cxn modelId="{1D104E23-E99A-43E2-8A43-F7E840CCB675}" type="presParOf" srcId="{8AB66C48-A862-406A-95E7-0C14AC240EF0}" destId="{3C1458FA-7701-4545-862B-946598506B07}" srcOrd="0" destOrd="0" presId="urn:microsoft.com/office/officeart/2005/8/layout/vList2"/>
    <dgm:cxn modelId="{0211F770-FB74-4202-9823-1560C37D11A1}" type="presParOf" srcId="{8AB66C48-A862-406A-95E7-0C14AC240EF0}" destId="{D5D1B63B-BB70-4AA3-81C2-6A3D9E7EA99B}" srcOrd="1" destOrd="0" presId="urn:microsoft.com/office/officeart/2005/8/layout/vList2"/>
    <dgm:cxn modelId="{25B56CF2-2F9F-485A-9471-D0699E0EDC14}" type="presParOf" srcId="{8AB66C48-A862-406A-95E7-0C14AC240EF0}" destId="{8252F946-2FDC-47F0-B466-43BC84F8F5A8}" srcOrd="2" destOrd="0" presId="urn:microsoft.com/office/officeart/2005/8/layout/vList2"/>
    <dgm:cxn modelId="{010C5204-EF0B-49AB-B108-EBE86FD138C9}" type="presParOf" srcId="{8AB66C48-A862-406A-95E7-0C14AC240EF0}" destId="{1C850739-1EDE-4118-A559-CB937C0AFAC1}" srcOrd="3" destOrd="0" presId="urn:microsoft.com/office/officeart/2005/8/layout/vList2"/>
    <dgm:cxn modelId="{D027057B-BA42-4572-B715-99CE8EFF992A}" type="presParOf" srcId="{8AB66C48-A862-406A-95E7-0C14AC240EF0}" destId="{DEFB5525-BEE5-47AF-816B-8679945380ED}" srcOrd="4" destOrd="0" presId="urn:microsoft.com/office/officeart/2005/8/layout/vList2"/>
    <dgm:cxn modelId="{3160AA2C-DBFD-427E-8B3A-8A955C0A6718}" type="presParOf" srcId="{8AB66C48-A862-406A-95E7-0C14AC240EF0}" destId="{ECF53DF5-B834-4755-A5D5-474F88861774}" srcOrd="5" destOrd="0" presId="urn:microsoft.com/office/officeart/2005/8/layout/vList2"/>
    <dgm:cxn modelId="{DF796339-FF2D-4ED4-B188-EA63AEC0389A}" type="presParOf" srcId="{8AB66C48-A862-406A-95E7-0C14AC240EF0}" destId="{B6DD954B-C709-481B-958E-5C30C5EFE05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18042A1-FDEC-4FF8-AC28-FAA09E5A341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EBC8B218-8212-4653-9775-5D3BA3FE8DE1}">
      <dgm:prSet/>
      <dgm:spPr/>
      <dgm:t>
        <a:bodyPr/>
        <a:lstStyle/>
        <a:p>
          <a:r>
            <a:rPr lang="en-US"/>
            <a:t>Authorised Club Dive: BSAC covered, PADI covered with valid policy, club protected.</a:t>
          </a:r>
        </a:p>
      </dgm:t>
    </dgm:pt>
    <dgm:pt modelId="{A2C09B78-B0C2-4FD0-9496-9230E3FD7452}" type="parTrans" cxnId="{397209CF-4516-4ED1-AF66-DF12D5CA3A99}">
      <dgm:prSet/>
      <dgm:spPr/>
      <dgm:t>
        <a:bodyPr/>
        <a:lstStyle/>
        <a:p>
          <a:endParaRPr lang="en-US"/>
        </a:p>
      </dgm:t>
    </dgm:pt>
    <dgm:pt modelId="{9849A300-C598-4F6A-BC66-B962F9137DAD}" type="sibTrans" cxnId="{397209CF-4516-4ED1-AF66-DF12D5CA3A99}">
      <dgm:prSet/>
      <dgm:spPr/>
      <dgm:t>
        <a:bodyPr/>
        <a:lstStyle/>
        <a:p>
          <a:endParaRPr lang="en-US"/>
        </a:p>
      </dgm:t>
    </dgm:pt>
    <dgm:pt modelId="{4D70BE5F-2848-42CE-9EE5-FD2235F99198}">
      <dgm:prSet/>
      <dgm:spPr/>
      <dgm:t>
        <a:bodyPr/>
        <a:lstStyle/>
        <a:p>
          <a:r>
            <a:rPr lang="en-US"/>
            <a:t>Private Dive: BSAC members have personal cover only, PADI only if they have their own policy, club has no protection.</a:t>
          </a:r>
        </a:p>
      </dgm:t>
    </dgm:pt>
    <dgm:pt modelId="{52E00696-370B-47BB-8071-C53BAFDAFBBF}" type="parTrans" cxnId="{A05F04C7-7701-4879-AC48-C3A2C03A64BB}">
      <dgm:prSet/>
      <dgm:spPr/>
      <dgm:t>
        <a:bodyPr/>
        <a:lstStyle/>
        <a:p>
          <a:endParaRPr lang="en-US"/>
        </a:p>
      </dgm:t>
    </dgm:pt>
    <dgm:pt modelId="{05E17763-B385-49E1-8948-AB9FA7B0AA79}" type="sibTrans" cxnId="{A05F04C7-7701-4879-AC48-C3A2C03A64BB}">
      <dgm:prSet/>
      <dgm:spPr/>
      <dgm:t>
        <a:bodyPr/>
        <a:lstStyle/>
        <a:p>
          <a:endParaRPr lang="en-US"/>
        </a:p>
      </dgm:t>
    </dgm:pt>
    <dgm:pt modelId="{9741548C-6387-4199-A859-1F749478857C}" type="pres">
      <dgm:prSet presAssocID="{C18042A1-FDEC-4FF8-AC28-FAA09E5A3415}" presName="root" presStyleCnt="0">
        <dgm:presLayoutVars>
          <dgm:dir/>
          <dgm:resizeHandles val="exact"/>
        </dgm:presLayoutVars>
      </dgm:prSet>
      <dgm:spPr/>
    </dgm:pt>
    <dgm:pt modelId="{4409F961-0BFE-48BA-B223-F766883189AF}" type="pres">
      <dgm:prSet presAssocID="{EBC8B218-8212-4653-9775-5D3BA3FE8DE1}" presName="compNode" presStyleCnt="0"/>
      <dgm:spPr/>
    </dgm:pt>
    <dgm:pt modelId="{A1AE1DCC-C0A4-4C07-83E1-A263D54C6137}" type="pres">
      <dgm:prSet presAssocID="{EBC8B218-8212-4653-9775-5D3BA3FE8DE1}" presName="bgRect" presStyleLbl="bgShp" presStyleIdx="0" presStyleCnt="2"/>
      <dgm:spPr/>
    </dgm:pt>
    <dgm:pt modelId="{5B39EB27-80D0-4E95-BEA4-F749F6B5A8F3}" type="pres">
      <dgm:prSet presAssocID="{EBC8B218-8212-4653-9775-5D3BA3FE8DE1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uba dive"/>
        </a:ext>
      </dgm:extLst>
    </dgm:pt>
    <dgm:pt modelId="{FA3509D6-8D9D-42E8-835F-3CE94B635800}" type="pres">
      <dgm:prSet presAssocID="{EBC8B218-8212-4653-9775-5D3BA3FE8DE1}" presName="spaceRect" presStyleCnt="0"/>
      <dgm:spPr/>
    </dgm:pt>
    <dgm:pt modelId="{57BED102-948E-4229-9BD6-31D240EDBA29}" type="pres">
      <dgm:prSet presAssocID="{EBC8B218-8212-4653-9775-5D3BA3FE8DE1}" presName="parTx" presStyleLbl="revTx" presStyleIdx="0" presStyleCnt="2">
        <dgm:presLayoutVars>
          <dgm:chMax val="0"/>
          <dgm:chPref val="0"/>
        </dgm:presLayoutVars>
      </dgm:prSet>
      <dgm:spPr/>
    </dgm:pt>
    <dgm:pt modelId="{04AC2886-F771-445D-ADEE-57D4EB23D37A}" type="pres">
      <dgm:prSet presAssocID="{9849A300-C598-4F6A-BC66-B962F9137DAD}" presName="sibTrans" presStyleCnt="0"/>
      <dgm:spPr/>
    </dgm:pt>
    <dgm:pt modelId="{6235636A-1AA1-4F83-BF78-6552FAD8DDCF}" type="pres">
      <dgm:prSet presAssocID="{4D70BE5F-2848-42CE-9EE5-FD2235F99198}" presName="compNode" presStyleCnt="0"/>
      <dgm:spPr/>
    </dgm:pt>
    <dgm:pt modelId="{24601410-CED2-4641-BC63-8A5BF9829645}" type="pres">
      <dgm:prSet presAssocID="{4D70BE5F-2848-42CE-9EE5-FD2235F99198}" presName="bgRect" presStyleLbl="bgShp" presStyleIdx="1" presStyleCnt="2"/>
      <dgm:spPr/>
    </dgm:pt>
    <dgm:pt modelId="{F61368C1-CC1A-4C3E-9C6F-325508B1D261}" type="pres">
      <dgm:prSet presAssocID="{4D70BE5F-2848-42CE-9EE5-FD2235F99198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ns"/>
        </a:ext>
      </dgm:extLst>
    </dgm:pt>
    <dgm:pt modelId="{4B821495-7B1B-40EF-8C8D-A8724D20DA61}" type="pres">
      <dgm:prSet presAssocID="{4D70BE5F-2848-42CE-9EE5-FD2235F99198}" presName="spaceRect" presStyleCnt="0"/>
      <dgm:spPr/>
    </dgm:pt>
    <dgm:pt modelId="{EB974908-E4C9-4E1D-BCF6-5000DC825E34}" type="pres">
      <dgm:prSet presAssocID="{4D70BE5F-2848-42CE-9EE5-FD2235F99198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273C812C-0EF1-4DF8-8943-FA6BBCDC6D7B}" type="presOf" srcId="{C18042A1-FDEC-4FF8-AC28-FAA09E5A3415}" destId="{9741548C-6387-4199-A859-1F749478857C}" srcOrd="0" destOrd="0" presId="urn:microsoft.com/office/officeart/2018/2/layout/IconVerticalSolidList"/>
    <dgm:cxn modelId="{4E004CA9-BFDD-4436-AD40-D6E962EA73A3}" type="presOf" srcId="{4D70BE5F-2848-42CE-9EE5-FD2235F99198}" destId="{EB974908-E4C9-4E1D-BCF6-5000DC825E34}" srcOrd="0" destOrd="0" presId="urn:microsoft.com/office/officeart/2018/2/layout/IconVerticalSolidList"/>
    <dgm:cxn modelId="{B9EB50C0-0FA6-4469-9F8D-B8E73E7AA055}" type="presOf" srcId="{EBC8B218-8212-4653-9775-5D3BA3FE8DE1}" destId="{57BED102-948E-4229-9BD6-31D240EDBA29}" srcOrd="0" destOrd="0" presId="urn:microsoft.com/office/officeart/2018/2/layout/IconVerticalSolidList"/>
    <dgm:cxn modelId="{A05F04C7-7701-4879-AC48-C3A2C03A64BB}" srcId="{C18042A1-FDEC-4FF8-AC28-FAA09E5A3415}" destId="{4D70BE5F-2848-42CE-9EE5-FD2235F99198}" srcOrd="1" destOrd="0" parTransId="{52E00696-370B-47BB-8071-C53BAFDAFBBF}" sibTransId="{05E17763-B385-49E1-8948-AB9FA7B0AA79}"/>
    <dgm:cxn modelId="{397209CF-4516-4ED1-AF66-DF12D5CA3A99}" srcId="{C18042A1-FDEC-4FF8-AC28-FAA09E5A3415}" destId="{EBC8B218-8212-4653-9775-5D3BA3FE8DE1}" srcOrd="0" destOrd="0" parTransId="{A2C09B78-B0C2-4FD0-9496-9230E3FD7452}" sibTransId="{9849A300-C598-4F6A-BC66-B962F9137DAD}"/>
    <dgm:cxn modelId="{6187FDAA-7F17-4A29-989C-33E247F55DC4}" type="presParOf" srcId="{9741548C-6387-4199-A859-1F749478857C}" destId="{4409F961-0BFE-48BA-B223-F766883189AF}" srcOrd="0" destOrd="0" presId="urn:microsoft.com/office/officeart/2018/2/layout/IconVerticalSolidList"/>
    <dgm:cxn modelId="{45229856-B4DA-4344-BE8A-82710DB2E368}" type="presParOf" srcId="{4409F961-0BFE-48BA-B223-F766883189AF}" destId="{A1AE1DCC-C0A4-4C07-83E1-A263D54C6137}" srcOrd="0" destOrd="0" presId="urn:microsoft.com/office/officeart/2018/2/layout/IconVerticalSolidList"/>
    <dgm:cxn modelId="{4DCF2065-24B0-4632-9720-1A016C953C6A}" type="presParOf" srcId="{4409F961-0BFE-48BA-B223-F766883189AF}" destId="{5B39EB27-80D0-4E95-BEA4-F749F6B5A8F3}" srcOrd="1" destOrd="0" presId="urn:microsoft.com/office/officeart/2018/2/layout/IconVerticalSolidList"/>
    <dgm:cxn modelId="{908A046D-8DF7-42A6-8070-D5BD14ADA163}" type="presParOf" srcId="{4409F961-0BFE-48BA-B223-F766883189AF}" destId="{FA3509D6-8D9D-42E8-835F-3CE94B635800}" srcOrd="2" destOrd="0" presId="urn:microsoft.com/office/officeart/2018/2/layout/IconVerticalSolidList"/>
    <dgm:cxn modelId="{4E50CB37-9D5A-4B9C-9C3B-E426775CCC51}" type="presParOf" srcId="{4409F961-0BFE-48BA-B223-F766883189AF}" destId="{57BED102-948E-4229-9BD6-31D240EDBA29}" srcOrd="3" destOrd="0" presId="urn:microsoft.com/office/officeart/2018/2/layout/IconVerticalSolidList"/>
    <dgm:cxn modelId="{3AEE080E-4E50-4620-B643-E5042CFDC243}" type="presParOf" srcId="{9741548C-6387-4199-A859-1F749478857C}" destId="{04AC2886-F771-445D-ADEE-57D4EB23D37A}" srcOrd="1" destOrd="0" presId="urn:microsoft.com/office/officeart/2018/2/layout/IconVerticalSolidList"/>
    <dgm:cxn modelId="{7E8D7AE9-3123-4113-B150-F0290A9CC8A5}" type="presParOf" srcId="{9741548C-6387-4199-A859-1F749478857C}" destId="{6235636A-1AA1-4F83-BF78-6552FAD8DDCF}" srcOrd="2" destOrd="0" presId="urn:microsoft.com/office/officeart/2018/2/layout/IconVerticalSolidList"/>
    <dgm:cxn modelId="{398ADA5E-A73C-4DC7-8BE3-68AF5CF5C354}" type="presParOf" srcId="{6235636A-1AA1-4F83-BF78-6552FAD8DDCF}" destId="{24601410-CED2-4641-BC63-8A5BF9829645}" srcOrd="0" destOrd="0" presId="urn:microsoft.com/office/officeart/2018/2/layout/IconVerticalSolidList"/>
    <dgm:cxn modelId="{C660DBBC-6EB1-454C-8F09-0BD0C5DCABC0}" type="presParOf" srcId="{6235636A-1AA1-4F83-BF78-6552FAD8DDCF}" destId="{F61368C1-CC1A-4C3E-9C6F-325508B1D261}" srcOrd="1" destOrd="0" presId="urn:microsoft.com/office/officeart/2018/2/layout/IconVerticalSolidList"/>
    <dgm:cxn modelId="{2605FCD0-ECCD-47DD-9499-C7CAB8D39714}" type="presParOf" srcId="{6235636A-1AA1-4F83-BF78-6552FAD8DDCF}" destId="{4B821495-7B1B-40EF-8C8D-A8724D20DA61}" srcOrd="2" destOrd="0" presId="urn:microsoft.com/office/officeart/2018/2/layout/IconVerticalSolidList"/>
    <dgm:cxn modelId="{777EC491-7C55-4A16-BBF6-037507E6184F}" type="presParOf" srcId="{6235636A-1AA1-4F83-BF78-6552FAD8DDCF}" destId="{EB974908-E4C9-4E1D-BCF6-5000DC825E3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DCB2B3C-1951-4A06-B25F-BA3AFF55B266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1403689-AE30-45C3-8F2C-28FEADFF525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No formal oversight or safety checks.</a:t>
          </a:r>
        </a:p>
      </dgm:t>
    </dgm:pt>
    <dgm:pt modelId="{A1247AE0-AB35-4098-8E05-C19132438713}" type="parTrans" cxnId="{62D0C98D-CEDF-48B6-8548-410B3580620F}">
      <dgm:prSet/>
      <dgm:spPr/>
      <dgm:t>
        <a:bodyPr/>
        <a:lstStyle/>
        <a:p>
          <a:endParaRPr lang="en-US"/>
        </a:p>
      </dgm:t>
    </dgm:pt>
    <dgm:pt modelId="{CE1B4EFA-AE5B-4A29-B65F-AA1AA6A18F91}" type="sibTrans" cxnId="{62D0C98D-CEDF-48B6-8548-410B3580620F}">
      <dgm:prSet/>
      <dgm:spPr/>
      <dgm:t>
        <a:bodyPr/>
        <a:lstStyle/>
        <a:p>
          <a:endParaRPr lang="en-US"/>
        </a:p>
      </dgm:t>
    </dgm:pt>
    <dgm:pt modelId="{10423105-E32D-4160-9F1A-5B68C77DC67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No guaranteed buddy suitability or dive plan.</a:t>
          </a:r>
        </a:p>
      </dgm:t>
    </dgm:pt>
    <dgm:pt modelId="{6550C23B-2395-4E3C-B44C-9AA045A18F1F}" type="parTrans" cxnId="{9B618E3B-648A-490A-BBB7-7BAB9CF21770}">
      <dgm:prSet/>
      <dgm:spPr/>
      <dgm:t>
        <a:bodyPr/>
        <a:lstStyle/>
        <a:p>
          <a:endParaRPr lang="en-US"/>
        </a:p>
      </dgm:t>
    </dgm:pt>
    <dgm:pt modelId="{C4434CE8-5D85-47C5-A926-2437C3819D03}" type="sibTrans" cxnId="{9B618E3B-648A-490A-BBB7-7BAB9CF21770}">
      <dgm:prSet/>
      <dgm:spPr/>
      <dgm:t>
        <a:bodyPr/>
        <a:lstStyle/>
        <a:p>
          <a:endParaRPr lang="en-US"/>
        </a:p>
      </dgm:t>
    </dgm:pt>
    <dgm:pt modelId="{86C306CF-37C6-4A9E-81D2-AD2420FC4B7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Emergency arrangements may be missing.</a:t>
          </a:r>
        </a:p>
      </dgm:t>
    </dgm:pt>
    <dgm:pt modelId="{7A0DE589-FA9D-4070-91A1-5234772269DA}" type="parTrans" cxnId="{2D1D1D05-B773-430D-B721-F5A820E8135D}">
      <dgm:prSet/>
      <dgm:spPr/>
      <dgm:t>
        <a:bodyPr/>
        <a:lstStyle/>
        <a:p>
          <a:endParaRPr lang="en-US"/>
        </a:p>
      </dgm:t>
    </dgm:pt>
    <dgm:pt modelId="{58578D4F-EA6D-444B-A34F-1AFB4FD361AB}" type="sibTrans" cxnId="{2D1D1D05-B773-430D-B721-F5A820E8135D}">
      <dgm:prSet/>
      <dgm:spPr/>
      <dgm:t>
        <a:bodyPr/>
        <a:lstStyle/>
        <a:p>
          <a:endParaRPr lang="en-US"/>
        </a:p>
      </dgm:t>
    </dgm:pt>
    <dgm:pt modelId="{8B7CB6A9-A75B-414D-8A9A-C2273837680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Reduced insurance protection.</a:t>
          </a:r>
        </a:p>
      </dgm:t>
    </dgm:pt>
    <dgm:pt modelId="{3064723C-4A42-482E-8CE5-AEABE7094FC1}" type="parTrans" cxnId="{CC9A8D26-BFFF-4FFE-8251-65F5EAB008D5}">
      <dgm:prSet/>
      <dgm:spPr/>
      <dgm:t>
        <a:bodyPr/>
        <a:lstStyle/>
        <a:p>
          <a:endParaRPr lang="en-US"/>
        </a:p>
      </dgm:t>
    </dgm:pt>
    <dgm:pt modelId="{85FABF02-4ABE-4E3E-ADA3-0D394A008863}" type="sibTrans" cxnId="{CC9A8D26-BFFF-4FFE-8251-65F5EAB008D5}">
      <dgm:prSet/>
      <dgm:spPr/>
      <dgm:t>
        <a:bodyPr/>
        <a:lstStyle/>
        <a:p>
          <a:endParaRPr lang="en-US"/>
        </a:p>
      </dgm:t>
    </dgm:pt>
    <dgm:pt modelId="{90268FDA-A5EE-463F-A854-14F194C4CBA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Legal claims can be made against individuals.</a:t>
          </a:r>
        </a:p>
      </dgm:t>
    </dgm:pt>
    <dgm:pt modelId="{3CA7A5FC-6BE0-4A80-9837-C1744F7F1B91}" type="parTrans" cxnId="{2925E6C6-7D0A-48A6-92C8-6D48D5A558AC}">
      <dgm:prSet/>
      <dgm:spPr/>
      <dgm:t>
        <a:bodyPr/>
        <a:lstStyle/>
        <a:p>
          <a:endParaRPr lang="en-US"/>
        </a:p>
      </dgm:t>
    </dgm:pt>
    <dgm:pt modelId="{11531AE0-29F6-4A37-89BA-13F3CC335B36}" type="sibTrans" cxnId="{2925E6C6-7D0A-48A6-92C8-6D48D5A558AC}">
      <dgm:prSet/>
      <dgm:spPr/>
      <dgm:t>
        <a:bodyPr/>
        <a:lstStyle/>
        <a:p>
          <a:endParaRPr lang="en-US"/>
        </a:p>
      </dgm:t>
    </dgm:pt>
    <dgm:pt modelId="{0D8A584F-DBDE-4E5B-B07B-672AA2DC8A0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If mistaken for a club dive, incidents could harm the club.</a:t>
          </a:r>
        </a:p>
      </dgm:t>
    </dgm:pt>
    <dgm:pt modelId="{F92D6396-F320-4EB3-9379-9F92C707B081}" type="parTrans" cxnId="{F7A89DC6-5E4E-4FAF-81BF-AD95F0853767}">
      <dgm:prSet/>
      <dgm:spPr/>
      <dgm:t>
        <a:bodyPr/>
        <a:lstStyle/>
        <a:p>
          <a:endParaRPr lang="en-US"/>
        </a:p>
      </dgm:t>
    </dgm:pt>
    <dgm:pt modelId="{CD707BBE-E2FE-4F07-B1C7-B55ABDC196AB}" type="sibTrans" cxnId="{F7A89DC6-5E4E-4FAF-81BF-AD95F0853767}">
      <dgm:prSet/>
      <dgm:spPr/>
      <dgm:t>
        <a:bodyPr/>
        <a:lstStyle/>
        <a:p>
          <a:endParaRPr lang="en-US"/>
        </a:p>
      </dgm:t>
    </dgm:pt>
    <dgm:pt modelId="{C33CFAAA-B361-4B46-974E-CE1B637896C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Declaring all dives private is unsafe and removes governance oversight.</a:t>
          </a:r>
        </a:p>
      </dgm:t>
    </dgm:pt>
    <dgm:pt modelId="{F9E3F895-B6DD-4D3C-9092-79DE4030742C}" type="parTrans" cxnId="{B922A13F-5E98-4B78-B2D1-0DDADB74CB6C}">
      <dgm:prSet/>
      <dgm:spPr/>
      <dgm:t>
        <a:bodyPr/>
        <a:lstStyle/>
        <a:p>
          <a:endParaRPr lang="en-US"/>
        </a:p>
      </dgm:t>
    </dgm:pt>
    <dgm:pt modelId="{A7B2EEB9-246E-4E04-85AF-28B557231BE6}" type="sibTrans" cxnId="{B922A13F-5E98-4B78-B2D1-0DDADB74CB6C}">
      <dgm:prSet/>
      <dgm:spPr/>
      <dgm:t>
        <a:bodyPr/>
        <a:lstStyle/>
        <a:p>
          <a:endParaRPr lang="en-US"/>
        </a:p>
      </dgm:t>
    </dgm:pt>
    <dgm:pt modelId="{B5677E07-C53D-48C3-9DC9-C6FF65B6B885}" type="pres">
      <dgm:prSet presAssocID="{4DCB2B3C-1951-4A06-B25F-BA3AFF55B266}" presName="root" presStyleCnt="0">
        <dgm:presLayoutVars>
          <dgm:dir/>
          <dgm:resizeHandles val="exact"/>
        </dgm:presLayoutVars>
      </dgm:prSet>
      <dgm:spPr/>
    </dgm:pt>
    <dgm:pt modelId="{5DCF8B1E-7E73-4021-AA8B-B543CC3B6313}" type="pres">
      <dgm:prSet presAssocID="{11403689-AE30-45C3-8F2C-28FEADFF5250}" presName="compNode" presStyleCnt="0"/>
      <dgm:spPr/>
    </dgm:pt>
    <dgm:pt modelId="{6D214A80-EF47-4526-9E72-13DA1BE967AA}" type="pres">
      <dgm:prSet presAssocID="{11403689-AE30-45C3-8F2C-28FEADFF5250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nk Check"/>
        </a:ext>
      </dgm:extLst>
    </dgm:pt>
    <dgm:pt modelId="{FDA47C34-FB6C-47CC-B8F1-AC78EC559B82}" type="pres">
      <dgm:prSet presAssocID="{11403689-AE30-45C3-8F2C-28FEADFF5250}" presName="spaceRect" presStyleCnt="0"/>
      <dgm:spPr/>
    </dgm:pt>
    <dgm:pt modelId="{252A0C21-78E7-40EB-AE4C-1DF1C79846A6}" type="pres">
      <dgm:prSet presAssocID="{11403689-AE30-45C3-8F2C-28FEADFF5250}" presName="textRect" presStyleLbl="revTx" presStyleIdx="0" presStyleCnt="7">
        <dgm:presLayoutVars>
          <dgm:chMax val="1"/>
          <dgm:chPref val="1"/>
        </dgm:presLayoutVars>
      </dgm:prSet>
      <dgm:spPr/>
    </dgm:pt>
    <dgm:pt modelId="{4AF41629-F906-4CCE-8387-E73C45969B1B}" type="pres">
      <dgm:prSet presAssocID="{CE1B4EFA-AE5B-4A29-B65F-AA1AA6A18F91}" presName="sibTrans" presStyleCnt="0"/>
      <dgm:spPr/>
    </dgm:pt>
    <dgm:pt modelId="{894D3699-D6BB-471C-9C6E-40A045DA1F2D}" type="pres">
      <dgm:prSet presAssocID="{10423105-E32D-4160-9F1A-5B68C77DC67B}" presName="compNode" presStyleCnt="0"/>
      <dgm:spPr/>
    </dgm:pt>
    <dgm:pt modelId="{A56BFC35-1B6B-4980-B24E-C5ECEDCED70A}" type="pres">
      <dgm:prSet presAssocID="{10423105-E32D-4160-9F1A-5B68C77DC67B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ing"/>
        </a:ext>
      </dgm:extLst>
    </dgm:pt>
    <dgm:pt modelId="{763D858D-9176-4ED6-9448-3114758F78C8}" type="pres">
      <dgm:prSet presAssocID="{10423105-E32D-4160-9F1A-5B68C77DC67B}" presName="spaceRect" presStyleCnt="0"/>
      <dgm:spPr/>
    </dgm:pt>
    <dgm:pt modelId="{B224D1E7-2D4B-4F7B-95AE-8B21EF62BD88}" type="pres">
      <dgm:prSet presAssocID="{10423105-E32D-4160-9F1A-5B68C77DC67B}" presName="textRect" presStyleLbl="revTx" presStyleIdx="1" presStyleCnt="7">
        <dgm:presLayoutVars>
          <dgm:chMax val="1"/>
          <dgm:chPref val="1"/>
        </dgm:presLayoutVars>
      </dgm:prSet>
      <dgm:spPr/>
    </dgm:pt>
    <dgm:pt modelId="{9545EEB7-980D-4AA9-A94A-57F3F93D47E3}" type="pres">
      <dgm:prSet presAssocID="{C4434CE8-5D85-47C5-A926-2437C3819D03}" presName="sibTrans" presStyleCnt="0"/>
      <dgm:spPr/>
    </dgm:pt>
    <dgm:pt modelId="{F94C8774-B5E3-423C-AFD8-7F84741640EC}" type="pres">
      <dgm:prSet presAssocID="{86C306CF-37C6-4A9E-81D2-AD2420FC4B76}" presName="compNode" presStyleCnt="0"/>
      <dgm:spPr/>
    </dgm:pt>
    <dgm:pt modelId="{67D5C8F9-885F-4197-91C4-34C5713D38AF}" type="pres">
      <dgm:prSet presAssocID="{86C306CF-37C6-4A9E-81D2-AD2420FC4B76}" presName="iconRect" presStyleLbl="node1" presStyleIdx="2" presStyleCnt="7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mbulance"/>
        </a:ext>
      </dgm:extLst>
    </dgm:pt>
    <dgm:pt modelId="{971375D6-3F64-4E3C-BB1F-509649428A1B}" type="pres">
      <dgm:prSet presAssocID="{86C306CF-37C6-4A9E-81D2-AD2420FC4B76}" presName="spaceRect" presStyleCnt="0"/>
      <dgm:spPr/>
    </dgm:pt>
    <dgm:pt modelId="{8C25CE5E-8EEA-4B0F-8B86-5E9136007B85}" type="pres">
      <dgm:prSet presAssocID="{86C306CF-37C6-4A9E-81D2-AD2420FC4B76}" presName="textRect" presStyleLbl="revTx" presStyleIdx="2" presStyleCnt="7">
        <dgm:presLayoutVars>
          <dgm:chMax val="1"/>
          <dgm:chPref val="1"/>
        </dgm:presLayoutVars>
      </dgm:prSet>
      <dgm:spPr/>
    </dgm:pt>
    <dgm:pt modelId="{7029648C-2CF2-45F4-BA23-74D4662D1140}" type="pres">
      <dgm:prSet presAssocID="{58578D4F-EA6D-444B-A34F-1AFB4FD361AB}" presName="sibTrans" presStyleCnt="0"/>
      <dgm:spPr/>
    </dgm:pt>
    <dgm:pt modelId="{564E16C1-7E58-4541-9A2E-4E27ED0DA929}" type="pres">
      <dgm:prSet presAssocID="{8B7CB6A9-A75B-414D-8A9A-C2273837680D}" presName="compNode" presStyleCnt="0"/>
      <dgm:spPr/>
    </dgm:pt>
    <dgm:pt modelId="{A58FD2BA-E846-4FAD-A531-116703EE7BCC}" type="pres">
      <dgm:prSet presAssocID="{8B7CB6A9-A75B-414D-8A9A-C2273837680D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irst Aid Kit"/>
        </a:ext>
      </dgm:extLst>
    </dgm:pt>
    <dgm:pt modelId="{FCA2B1CA-655B-425E-A7F7-75FC5B413C19}" type="pres">
      <dgm:prSet presAssocID="{8B7CB6A9-A75B-414D-8A9A-C2273837680D}" presName="spaceRect" presStyleCnt="0"/>
      <dgm:spPr/>
    </dgm:pt>
    <dgm:pt modelId="{6D7EC1AF-C116-46C2-B8AE-7045E1847FA2}" type="pres">
      <dgm:prSet presAssocID="{8B7CB6A9-A75B-414D-8A9A-C2273837680D}" presName="textRect" presStyleLbl="revTx" presStyleIdx="3" presStyleCnt="7">
        <dgm:presLayoutVars>
          <dgm:chMax val="1"/>
          <dgm:chPref val="1"/>
        </dgm:presLayoutVars>
      </dgm:prSet>
      <dgm:spPr/>
    </dgm:pt>
    <dgm:pt modelId="{7E56F47F-7932-4459-ABCD-0D420B24BD1F}" type="pres">
      <dgm:prSet presAssocID="{85FABF02-4ABE-4E3E-ADA3-0D394A008863}" presName="sibTrans" presStyleCnt="0"/>
      <dgm:spPr/>
    </dgm:pt>
    <dgm:pt modelId="{74D8C2B7-EBAF-412F-A8B7-17D370F673A3}" type="pres">
      <dgm:prSet presAssocID="{90268FDA-A5EE-463F-A854-14F194C4CBAC}" presName="compNode" presStyleCnt="0"/>
      <dgm:spPr/>
    </dgm:pt>
    <dgm:pt modelId="{E2DAEDD8-4A57-4FF3-9B30-D95E0AA6AEC1}" type="pres">
      <dgm:prSet presAssocID="{90268FDA-A5EE-463F-A854-14F194C4CBAC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Judge"/>
        </a:ext>
      </dgm:extLst>
    </dgm:pt>
    <dgm:pt modelId="{C393CECA-1443-485A-BAD7-CFB82A88BFF9}" type="pres">
      <dgm:prSet presAssocID="{90268FDA-A5EE-463F-A854-14F194C4CBAC}" presName="spaceRect" presStyleCnt="0"/>
      <dgm:spPr/>
    </dgm:pt>
    <dgm:pt modelId="{E08F1FA8-C826-423A-B14A-580C4845A793}" type="pres">
      <dgm:prSet presAssocID="{90268FDA-A5EE-463F-A854-14F194C4CBAC}" presName="textRect" presStyleLbl="revTx" presStyleIdx="4" presStyleCnt="7">
        <dgm:presLayoutVars>
          <dgm:chMax val="1"/>
          <dgm:chPref val="1"/>
        </dgm:presLayoutVars>
      </dgm:prSet>
      <dgm:spPr/>
    </dgm:pt>
    <dgm:pt modelId="{29B7924C-C8EC-4DD5-9FE2-CE7F91B2D459}" type="pres">
      <dgm:prSet presAssocID="{11531AE0-29F6-4A37-89BA-13F3CC335B36}" presName="sibTrans" presStyleCnt="0"/>
      <dgm:spPr/>
    </dgm:pt>
    <dgm:pt modelId="{629C81D7-DD73-4E4A-887A-FF6E4244E725}" type="pres">
      <dgm:prSet presAssocID="{0D8A584F-DBDE-4E5B-B07B-672AA2DC8A0E}" presName="compNode" presStyleCnt="0"/>
      <dgm:spPr/>
    </dgm:pt>
    <dgm:pt modelId="{CC10B7C3-2780-4657-918F-11417FD5EA01}" type="pres">
      <dgm:prSet presAssocID="{0D8A584F-DBDE-4E5B-B07B-672AA2DC8A0E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ve"/>
        </a:ext>
      </dgm:extLst>
    </dgm:pt>
    <dgm:pt modelId="{36B74A09-79A4-436E-92D3-F1F25184153B}" type="pres">
      <dgm:prSet presAssocID="{0D8A584F-DBDE-4E5B-B07B-672AA2DC8A0E}" presName="spaceRect" presStyleCnt="0"/>
      <dgm:spPr/>
    </dgm:pt>
    <dgm:pt modelId="{81317038-5933-4D8D-B8CB-14E0B5FDF7D5}" type="pres">
      <dgm:prSet presAssocID="{0D8A584F-DBDE-4E5B-B07B-672AA2DC8A0E}" presName="textRect" presStyleLbl="revTx" presStyleIdx="5" presStyleCnt="7">
        <dgm:presLayoutVars>
          <dgm:chMax val="1"/>
          <dgm:chPref val="1"/>
        </dgm:presLayoutVars>
      </dgm:prSet>
      <dgm:spPr/>
    </dgm:pt>
    <dgm:pt modelId="{1A5A46EC-6929-4C40-85DD-F13315671105}" type="pres">
      <dgm:prSet presAssocID="{CD707BBE-E2FE-4F07-B1C7-B55ABDC196AB}" presName="sibTrans" presStyleCnt="0"/>
      <dgm:spPr/>
    </dgm:pt>
    <dgm:pt modelId="{3AC86C39-31DD-48AD-961B-5F1592BB0E4B}" type="pres">
      <dgm:prSet presAssocID="{C33CFAAA-B361-4B46-974E-CE1B637896CF}" presName="compNode" presStyleCnt="0"/>
      <dgm:spPr/>
    </dgm:pt>
    <dgm:pt modelId="{B6D0BCF9-6D87-42A2-8C4B-281D1E673280}" type="pres">
      <dgm:prSet presAssocID="{C33CFAAA-B361-4B46-974E-CE1B637896CF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cuba dive"/>
        </a:ext>
      </dgm:extLst>
    </dgm:pt>
    <dgm:pt modelId="{B3C7F053-5E15-4A45-9023-6FA0104DB96D}" type="pres">
      <dgm:prSet presAssocID="{C33CFAAA-B361-4B46-974E-CE1B637896CF}" presName="spaceRect" presStyleCnt="0"/>
      <dgm:spPr/>
    </dgm:pt>
    <dgm:pt modelId="{BBFAA670-74C4-4378-9EBB-DC340CE84F67}" type="pres">
      <dgm:prSet presAssocID="{C33CFAAA-B361-4B46-974E-CE1B637896CF}" presName="textRect" presStyleLbl="revTx" presStyleIdx="6" presStyleCnt="7">
        <dgm:presLayoutVars>
          <dgm:chMax val="1"/>
          <dgm:chPref val="1"/>
        </dgm:presLayoutVars>
      </dgm:prSet>
      <dgm:spPr/>
    </dgm:pt>
  </dgm:ptLst>
  <dgm:cxnLst>
    <dgm:cxn modelId="{2D1D1D05-B773-430D-B721-F5A820E8135D}" srcId="{4DCB2B3C-1951-4A06-B25F-BA3AFF55B266}" destId="{86C306CF-37C6-4A9E-81D2-AD2420FC4B76}" srcOrd="2" destOrd="0" parTransId="{7A0DE589-FA9D-4070-91A1-5234772269DA}" sibTransId="{58578D4F-EA6D-444B-A34F-1AFB4FD361AB}"/>
    <dgm:cxn modelId="{0BD6AF0A-577C-427A-BF84-B5A8181BDF3D}" type="presOf" srcId="{0D8A584F-DBDE-4E5B-B07B-672AA2DC8A0E}" destId="{81317038-5933-4D8D-B8CB-14E0B5FDF7D5}" srcOrd="0" destOrd="0" presId="urn:microsoft.com/office/officeart/2018/2/layout/IconLabelList"/>
    <dgm:cxn modelId="{A992FD18-8723-43FE-8E5D-F548AE6C6FAB}" type="presOf" srcId="{4DCB2B3C-1951-4A06-B25F-BA3AFF55B266}" destId="{B5677E07-C53D-48C3-9DC9-C6FF65B6B885}" srcOrd="0" destOrd="0" presId="urn:microsoft.com/office/officeart/2018/2/layout/IconLabelList"/>
    <dgm:cxn modelId="{CC9A8D26-BFFF-4FFE-8251-65F5EAB008D5}" srcId="{4DCB2B3C-1951-4A06-B25F-BA3AFF55B266}" destId="{8B7CB6A9-A75B-414D-8A9A-C2273837680D}" srcOrd="3" destOrd="0" parTransId="{3064723C-4A42-482E-8CE5-AEABE7094FC1}" sibTransId="{85FABF02-4ABE-4E3E-ADA3-0D394A008863}"/>
    <dgm:cxn modelId="{3A670930-1BEB-452D-BE91-5B130DDC53B9}" type="presOf" srcId="{11403689-AE30-45C3-8F2C-28FEADFF5250}" destId="{252A0C21-78E7-40EB-AE4C-1DF1C79846A6}" srcOrd="0" destOrd="0" presId="urn:microsoft.com/office/officeart/2018/2/layout/IconLabelList"/>
    <dgm:cxn modelId="{9B618E3B-648A-490A-BBB7-7BAB9CF21770}" srcId="{4DCB2B3C-1951-4A06-B25F-BA3AFF55B266}" destId="{10423105-E32D-4160-9F1A-5B68C77DC67B}" srcOrd="1" destOrd="0" parTransId="{6550C23B-2395-4E3C-B44C-9AA045A18F1F}" sibTransId="{C4434CE8-5D85-47C5-A926-2437C3819D03}"/>
    <dgm:cxn modelId="{B922A13F-5E98-4B78-B2D1-0DDADB74CB6C}" srcId="{4DCB2B3C-1951-4A06-B25F-BA3AFF55B266}" destId="{C33CFAAA-B361-4B46-974E-CE1B637896CF}" srcOrd="6" destOrd="0" parTransId="{F9E3F895-B6DD-4D3C-9092-79DE4030742C}" sibTransId="{A7B2EEB9-246E-4E04-85AF-28B557231BE6}"/>
    <dgm:cxn modelId="{58980185-03D3-433F-9D34-51C715D202A9}" type="presOf" srcId="{8B7CB6A9-A75B-414D-8A9A-C2273837680D}" destId="{6D7EC1AF-C116-46C2-B8AE-7045E1847FA2}" srcOrd="0" destOrd="0" presId="urn:microsoft.com/office/officeart/2018/2/layout/IconLabelList"/>
    <dgm:cxn modelId="{428E4988-1727-456D-B86B-9151CB5062D6}" type="presOf" srcId="{10423105-E32D-4160-9F1A-5B68C77DC67B}" destId="{B224D1E7-2D4B-4F7B-95AE-8B21EF62BD88}" srcOrd="0" destOrd="0" presId="urn:microsoft.com/office/officeart/2018/2/layout/IconLabelList"/>
    <dgm:cxn modelId="{62D0C98D-CEDF-48B6-8548-410B3580620F}" srcId="{4DCB2B3C-1951-4A06-B25F-BA3AFF55B266}" destId="{11403689-AE30-45C3-8F2C-28FEADFF5250}" srcOrd="0" destOrd="0" parTransId="{A1247AE0-AB35-4098-8E05-C19132438713}" sibTransId="{CE1B4EFA-AE5B-4A29-B65F-AA1AA6A18F91}"/>
    <dgm:cxn modelId="{194DD5B9-EB8D-436A-B947-D6CCDF031FF0}" type="presOf" srcId="{86C306CF-37C6-4A9E-81D2-AD2420FC4B76}" destId="{8C25CE5E-8EEA-4B0F-8B86-5E9136007B85}" srcOrd="0" destOrd="0" presId="urn:microsoft.com/office/officeart/2018/2/layout/IconLabelList"/>
    <dgm:cxn modelId="{3A0EFDBE-37A7-4736-B6C3-DD85310B9266}" type="presOf" srcId="{C33CFAAA-B361-4B46-974E-CE1B637896CF}" destId="{BBFAA670-74C4-4378-9EBB-DC340CE84F67}" srcOrd="0" destOrd="0" presId="urn:microsoft.com/office/officeart/2018/2/layout/IconLabelList"/>
    <dgm:cxn modelId="{F7A89DC6-5E4E-4FAF-81BF-AD95F0853767}" srcId="{4DCB2B3C-1951-4A06-B25F-BA3AFF55B266}" destId="{0D8A584F-DBDE-4E5B-B07B-672AA2DC8A0E}" srcOrd="5" destOrd="0" parTransId="{F92D6396-F320-4EB3-9379-9F92C707B081}" sibTransId="{CD707BBE-E2FE-4F07-B1C7-B55ABDC196AB}"/>
    <dgm:cxn modelId="{2925E6C6-7D0A-48A6-92C8-6D48D5A558AC}" srcId="{4DCB2B3C-1951-4A06-B25F-BA3AFF55B266}" destId="{90268FDA-A5EE-463F-A854-14F194C4CBAC}" srcOrd="4" destOrd="0" parTransId="{3CA7A5FC-6BE0-4A80-9837-C1744F7F1B91}" sibTransId="{11531AE0-29F6-4A37-89BA-13F3CC335B36}"/>
    <dgm:cxn modelId="{077FDEF5-2E67-42AB-9A5B-0556A65972CA}" type="presOf" srcId="{90268FDA-A5EE-463F-A854-14F194C4CBAC}" destId="{E08F1FA8-C826-423A-B14A-580C4845A793}" srcOrd="0" destOrd="0" presId="urn:microsoft.com/office/officeart/2018/2/layout/IconLabelList"/>
    <dgm:cxn modelId="{2CA8FC3D-D946-4FF5-AC84-CC207BD7C3EE}" type="presParOf" srcId="{B5677E07-C53D-48C3-9DC9-C6FF65B6B885}" destId="{5DCF8B1E-7E73-4021-AA8B-B543CC3B6313}" srcOrd="0" destOrd="0" presId="urn:microsoft.com/office/officeart/2018/2/layout/IconLabelList"/>
    <dgm:cxn modelId="{564F0670-7819-4456-8B38-466BA0233AE8}" type="presParOf" srcId="{5DCF8B1E-7E73-4021-AA8B-B543CC3B6313}" destId="{6D214A80-EF47-4526-9E72-13DA1BE967AA}" srcOrd="0" destOrd="0" presId="urn:microsoft.com/office/officeart/2018/2/layout/IconLabelList"/>
    <dgm:cxn modelId="{F59A8E01-4819-4A40-8A13-28A43B192E3E}" type="presParOf" srcId="{5DCF8B1E-7E73-4021-AA8B-B543CC3B6313}" destId="{FDA47C34-FB6C-47CC-B8F1-AC78EC559B82}" srcOrd="1" destOrd="0" presId="urn:microsoft.com/office/officeart/2018/2/layout/IconLabelList"/>
    <dgm:cxn modelId="{71B2EE64-BCBD-4214-8813-5CE0A7D35F20}" type="presParOf" srcId="{5DCF8B1E-7E73-4021-AA8B-B543CC3B6313}" destId="{252A0C21-78E7-40EB-AE4C-1DF1C79846A6}" srcOrd="2" destOrd="0" presId="urn:microsoft.com/office/officeart/2018/2/layout/IconLabelList"/>
    <dgm:cxn modelId="{83B120E2-7D79-421C-919B-F4B12B03B930}" type="presParOf" srcId="{B5677E07-C53D-48C3-9DC9-C6FF65B6B885}" destId="{4AF41629-F906-4CCE-8387-E73C45969B1B}" srcOrd="1" destOrd="0" presId="urn:microsoft.com/office/officeart/2018/2/layout/IconLabelList"/>
    <dgm:cxn modelId="{02CD3947-706D-44E6-AD6B-3270A5809BDD}" type="presParOf" srcId="{B5677E07-C53D-48C3-9DC9-C6FF65B6B885}" destId="{894D3699-D6BB-471C-9C6E-40A045DA1F2D}" srcOrd="2" destOrd="0" presId="urn:microsoft.com/office/officeart/2018/2/layout/IconLabelList"/>
    <dgm:cxn modelId="{4A5A45AE-618F-47DA-AA26-AE122ED0E271}" type="presParOf" srcId="{894D3699-D6BB-471C-9C6E-40A045DA1F2D}" destId="{A56BFC35-1B6B-4980-B24E-C5ECEDCED70A}" srcOrd="0" destOrd="0" presId="urn:microsoft.com/office/officeart/2018/2/layout/IconLabelList"/>
    <dgm:cxn modelId="{B4692CD9-F99C-4DB3-A638-CFB4348D78C0}" type="presParOf" srcId="{894D3699-D6BB-471C-9C6E-40A045DA1F2D}" destId="{763D858D-9176-4ED6-9448-3114758F78C8}" srcOrd="1" destOrd="0" presId="urn:microsoft.com/office/officeart/2018/2/layout/IconLabelList"/>
    <dgm:cxn modelId="{4CA03C4E-285A-4FCB-A2D0-68B55E8286D9}" type="presParOf" srcId="{894D3699-D6BB-471C-9C6E-40A045DA1F2D}" destId="{B224D1E7-2D4B-4F7B-95AE-8B21EF62BD88}" srcOrd="2" destOrd="0" presId="urn:microsoft.com/office/officeart/2018/2/layout/IconLabelList"/>
    <dgm:cxn modelId="{749A2344-F722-4094-BF02-FA5292D4A396}" type="presParOf" srcId="{B5677E07-C53D-48C3-9DC9-C6FF65B6B885}" destId="{9545EEB7-980D-4AA9-A94A-57F3F93D47E3}" srcOrd="3" destOrd="0" presId="urn:microsoft.com/office/officeart/2018/2/layout/IconLabelList"/>
    <dgm:cxn modelId="{63ED9818-30F8-4721-BFBA-8F922EAB4ADD}" type="presParOf" srcId="{B5677E07-C53D-48C3-9DC9-C6FF65B6B885}" destId="{F94C8774-B5E3-423C-AFD8-7F84741640EC}" srcOrd="4" destOrd="0" presId="urn:microsoft.com/office/officeart/2018/2/layout/IconLabelList"/>
    <dgm:cxn modelId="{AC9D21DD-5AF7-4444-9B27-F2EA8FB276D4}" type="presParOf" srcId="{F94C8774-B5E3-423C-AFD8-7F84741640EC}" destId="{67D5C8F9-885F-4197-91C4-34C5713D38AF}" srcOrd="0" destOrd="0" presId="urn:microsoft.com/office/officeart/2018/2/layout/IconLabelList"/>
    <dgm:cxn modelId="{E2AEB92A-0FF5-42C7-967E-9612EC4EAA4B}" type="presParOf" srcId="{F94C8774-B5E3-423C-AFD8-7F84741640EC}" destId="{971375D6-3F64-4E3C-BB1F-509649428A1B}" srcOrd="1" destOrd="0" presId="urn:microsoft.com/office/officeart/2018/2/layout/IconLabelList"/>
    <dgm:cxn modelId="{D7D2267B-F028-4BFC-8E80-FB57D8B091E9}" type="presParOf" srcId="{F94C8774-B5E3-423C-AFD8-7F84741640EC}" destId="{8C25CE5E-8EEA-4B0F-8B86-5E9136007B85}" srcOrd="2" destOrd="0" presId="urn:microsoft.com/office/officeart/2018/2/layout/IconLabelList"/>
    <dgm:cxn modelId="{FF92ABA6-5249-4744-AFEB-C504D49AF002}" type="presParOf" srcId="{B5677E07-C53D-48C3-9DC9-C6FF65B6B885}" destId="{7029648C-2CF2-45F4-BA23-74D4662D1140}" srcOrd="5" destOrd="0" presId="urn:microsoft.com/office/officeart/2018/2/layout/IconLabelList"/>
    <dgm:cxn modelId="{2AB0361E-7810-42BA-B215-DDA9C64E54F9}" type="presParOf" srcId="{B5677E07-C53D-48C3-9DC9-C6FF65B6B885}" destId="{564E16C1-7E58-4541-9A2E-4E27ED0DA929}" srcOrd="6" destOrd="0" presId="urn:microsoft.com/office/officeart/2018/2/layout/IconLabelList"/>
    <dgm:cxn modelId="{1654C12A-F5A4-4C15-92C1-D847757BFC17}" type="presParOf" srcId="{564E16C1-7E58-4541-9A2E-4E27ED0DA929}" destId="{A58FD2BA-E846-4FAD-A531-116703EE7BCC}" srcOrd="0" destOrd="0" presId="urn:microsoft.com/office/officeart/2018/2/layout/IconLabelList"/>
    <dgm:cxn modelId="{20A63516-0E3B-4610-AF66-A483848B723E}" type="presParOf" srcId="{564E16C1-7E58-4541-9A2E-4E27ED0DA929}" destId="{FCA2B1CA-655B-425E-A7F7-75FC5B413C19}" srcOrd="1" destOrd="0" presId="urn:microsoft.com/office/officeart/2018/2/layout/IconLabelList"/>
    <dgm:cxn modelId="{31944118-90DF-4142-BD0C-F9FE011A5FD7}" type="presParOf" srcId="{564E16C1-7E58-4541-9A2E-4E27ED0DA929}" destId="{6D7EC1AF-C116-46C2-B8AE-7045E1847FA2}" srcOrd="2" destOrd="0" presId="urn:microsoft.com/office/officeart/2018/2/layout/IconLabelList"/>
    <dgm:cxn modelId="{E6F8E7E4-011D-4E97-87FF-4B9011A83EBF}" type="presParOf" srcId="{B5677E07-C53D-48C3-9DC9-C6FF65B6B885}" destId="{7E56F47F-7932-4459-ABCD-0D420B24BD1F}" srcOrd="7" destOrd="0" presId="urn:microsoft.com/office/officeart/2018/2/layout/IconLabelList"/>
    <dgm:cxn modelId="{28639071-50DD-4976-8B9A-3CEF1397743D}" type="presParOf" srcId="{B5677E07-C53D-48C3-9DC9-C6FF65B6B885}" destId="{74D8C2B7-EBAF-412F-A8B7-17D370F673A3}" srcOrd="8" destOrd="0" presId="urn:microsoft.com/office/officeart/2018/2/layout/IconLabelList"/>
    <dgm:cxn modelId="{044DFA88-7508-433B-9E46-77A9C582FE56}" type="presParOf" srcId="{74D8C2B7-EBAF-412F-A8B7-17D370F673A3}" destId="{E2DAEDD8-4A57-4FF3-9B30-D95E0AA6AEC1}" srcOrd="0" destOrd="0" presId="urn:microsoft.com/office/officeart/2018/2/layout/IconLabelList"/>
    <dgm:cxn modelId="{F89094FD-BACC-4C7F-BDB6-6CCB667E3111}" type="presParOf" srcId="{74D8C2B7-EBAF-412F-A8B7-17D370F673A3}" destId="{C393CECA-1443-485A-BAD7-CFB82A88BFF9}" srcOrd="1" destOrd="0" presId="urn:microsoft.com/office/officeart/2018/2/layout/IconLabelList"/>
    <dgm:cxn modelId="{CE443536-38F7-47F4-9F14-8816621A33A9}" type="presParOf" srcId="{74D8C2B7-EBAF-412F-A8B7-17D370F673A3}" destId="{E08F1FA8-C826-423A-B14A-580C4845A793}" srcOrd="2" destOrd="0" presId="urn:microsoft.com/office/officeart/2018/2/layout/IconLabelList"/>
    <dgm:cxn modelId="{E21B1631-8EB1-4FF6-AD78-1395CADF51AF}" type="presParOf" srcId="{B5677E07-C53D-48C3-9DC9-C6FF65B6B885}" destId="{29B7924C-C8EC-4DD5-9FE2-CE7F91B2D459}" srcOrd="9" destOrd="0" presId="urn:microsoft.com/office/officeart/2018/2/layout/IconLabelList"/>
    <dgm:cxn modelId="{C0D20E29-83EA-4A3C-A863-C5C34F64B0DD}" type="presParOf" srcId="{B5677E07-C53D-48C3-9DC9-C6FF65B6B885}" destId="{629C81D7-DD73-4E4A-887A-FF6E4244E725}" srcOrd="10" destOrd="0" presId="urn:microsoft.com/office/officeart/2018/2/layout/IconLabelList"/>
    <dgm:cxn modelId="{BAC191D5-1C22-413B-87B9-EC73E59CE337}" type="presParOf" srcId="{629C81D7-DD73-4E4A-887A-FF6E4244E725}" destId="{CC10B7C3-2780-4657-918F-11417FD5EA01}" srcOrd="0" destOrd="0" presId="urn:microsoft.com/office/officeart/2018/2/layout/IconLabelList"/>
    <dgm:cxn modelId="{274B32B0-8100-4E54-8A2B-73851C209E5E}" type="presParOf" srcId="{629C81D7-DD73-4E4A-887A-FF6E4244E725}" destId="{36B74A09-79A4-436E-92D3-F1F25184153B}" srcOrd="1" destOrd="0" presId="urn:microsoft.com/office/officeart/2018/2/layout/IconLabelList"/>
    <dgm:cxn modelId="{793D3712-7982-4F0F-B482-64C5FEA87E72}" type="presParOf" srcId="{629C81D7-DD73-4E4A-887A-FF6E4244E725}" destId="{81317038-5933-4D8D-B8CB-14E0B5FDF7D5}" srcOrd="2" destOrd="0" presId="urn:microsoft.com/office/officeart/2018/2/layout/IconLabelList"/>
    <dgm:cxn modelId="{E96F382E-CC52-4415-BE97-D161F7E1F736}" type="presParOf" srcId="{B5677E07-C53D-48C3-9DC9-C6FF65B6B885}" destId="{1A5A46EC-6929-4C40-85DD-F13315671105}" srcOrd="11" destOrd="0" presId="urn:microsoft.com/office/officeart/2018/2/layout/IconLabelList"/>
    <dgm:cxn modelId="{AB65B603-E95B-484E-8D3E-0E28D0F12580}" type="presParOf" srcId="{B5677E07-C53D-48C3-9DC9-C6FF65B6B885}" destId="{3AC86C39-31DD-48AD-961B-5F1592BB0E4B}" srcOrd="12" destOrd="0" presId="urn:microsoft.com/office/officeart/2018/2/layout/IconLabelList"/>
    <dgm:cxn modelId="{C11DD821-F472-4A3E-977A-EBC718217A8E}" type="presParOf" srcId="{3AC86C39-31DD-48AD-961B-5F1592BB0E4B}" destId="{B6D0BCF9-6D87-42A2-8C4B-281D1E673280}" srcOrd="0" destOrd="0" presId="urn:microsoft.com/office/officeart/2018/2/layout/IconLabelList"/>
    <dgm:cxn modelId="{4584496D-3BCC-4194-B601-7F34E9DA332D}" type="presParOf" srcId="{3AC86C39-31DD-48AD-961B-5F1592BB0E4B}" destId="{B3C7F053-5E15-4A45-9023-6FA0104DB96D}" srcOrd="1" destOrd="0" presId="urn:microsoft.com/office/officeart/2018/2/layout/IconLabelList"/>
    <dgm:cxn modelId="{438C6A5F-9E27-49BF-80CD-74AD63C63CEF}" type="presParOf" srcId="{3AC86C39-31DD-48AD-961B-5F1592BB0E4B}" destId="{BBFAA670-74C4-4378-9EBB-DC340CE84F67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6476DA3-A0A3-4660-BB41-E9F794C36CD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9FBCE38-B79E-4761-A398-394D67607274}">
      <dgm:prSet/>
      <dgm:spPr/>
      <dgm:t>
        <a:bodyPr/>
        <a:lstStyle/>
        <a:p>
          <a:r>
            <a:rPr lang="en-US" dirty="0"/>
            <a:t>Identifies who dived, where, when, and with whom.</a:t>
          </a:r>
        </a:p>
      </dgm:t>
    </dgm:pt>
    <dgm:pt modelId="{F4115443-C381-4857-995D-699EE0C378E9}" type="parTrans" cxnId="{2B7BD888-5DE0-4B10-BCA9-40692055E01E}">
      <dgm:prSet/>
      <dgm:spPr/>
      <dgm:t>
        <a:bodyPr/>
        <a:lstStyle/>
        <a:p>
          <a:endParaRPr lang="en-US"/>
        </a:p>
      </dgm:t>
    </dgm:pt>
    <dgm:pt modelId="{156DA3EA-3030-427C-A7E8-125FF7D912AA}" type="sibTrans" cxnId="{2B7BD888-5DE0-4B10-BCA9-40692055E01E}">
      <dgm:prSet/>
      <dgm:spPr/>
      <dgm:t>
        <a:bodyPr/>
        <a:lstStyle/>
        <a:p>
          <a:endParaRPr lang="en-US"/>
        </a:p>
      </dgm:t>
    </dgm:pt>
    <dgm:pt modelId="{B196BE96-C93C-4529-B263-04C5945100AF}">
      <dgm:prSet/>
      <dgm:spPr/>
      <dgm:t>
        <a:bodyPr/>
        <a:lstStyle/>
        <a:p>
          <a:r>
            <a:rPr lang="en-US" dirty="0"/>
            <a:t>Helps rescuers and medics with treatment decisions.</a:t>
          </a:r>
        </a:p>
      </dgm:t>
    </dgm:pt>
    <dgm:pt modelId="{31414234-88D9-4B63-A1A1-B8350D810B6D}" type="parTrans" cxnId="{77ACF94B-C1E6-4A0D-AC3D-FED8D12AAD42}">
      <dgm:prSet/>
      <dgm:spPr/>
      <dgm:t>
        <a:bodyPr/>
        <a:lstStyle/>
        <a:p>
          <a:endParaRPr lang="en-US"/>
        </a:p>
      </dgm:t>
    </dgm:pt>
    <dgm:pt modelId="{D0F75DE5-6D18-427F-9BE5-25959BCBCABE}" type="sibTrans" cxnId="{77ACF94B-C1E6-4A0D-AC3D-FED8D12AAD42}">
      <dgm:prSet/>
      <dgm:spPr/>
      <dgm:t>
        <a:bodyPr/>
        <a:lstStyle/>
        <a:p>
          <a:endParaRPr lang="en-US"/>
        </a:p>
      </dgm:t>
    </dgm:pt>
    <dgm:pt modelId="{42C00DC5-BBFC-45F4-8D25-24BE34BD5D05}">
      <dgm:prSet/>
      <dgm:spPr/>
      <dgm:t>
        <a:bodyPr/>
        <a:lstStyle/>
        <a:p>
          <a:r>
            <a:rPr lang="en-US"/>
            <a:t>Key evidence for insurance claims.</a:t>
          </a:r>
        </a:p>
      </dgm:t>
    </dgm:pt>
    <dgm:pt modelId="{16C2E73E-4322-4F4D-ABFE-65AD6EB640A6}" type="parTrans" cxnId="{A98ED83B-7E77-4C68-985C-E3E08A297EE8}">
      <dgm:prSet/>
      <dgm:spPr/>
      <dgm:t>
        <a:bodyPr/>
        <a:lstStyle/>
        <a:p>
          <a:endParaRPr lang="en-US"/>
        </a:p>
      </dgm:t>
    </dgm:pt>
    <dgm:pt modelId="{43606360-B057-4149-BA80-DAA16E07ABED}" type="sibTrans" cxnId="{A98ED83B-7E77-4C68-985C-E3E08A297EE8}">
      <dgm:prSet/>
      <dgm:spPr/>
      <dgm:t>
        <a:bodyPr/>
        <a:lstStyle/>
        <a:p>
          <a:endParaRPr lang="en-US"/>
        </a:p>
      </dgm:t>
    </dgm:pt>
    <dgm:pt modelId="{CA450967-A421-4723-8049-DEFDCE56B2E8}">
      <dgm:prSet/>
      <dgm:spPr/>
      <dgm:t>
        <a:bodyPr/>
        <a:lstStyle/>
        <a:p>
          <a:r>
            <a:rPr lang="en-US"/>
            <a:t>Inaccurate sheets can void cover.</a:t>
          </a:r>
        </a:p>
      </dgm:t>
    </dgm:pt>
    <dgm:pt modelId="{F53A851E-9A6E-485E-A39C-CEA3CCA2EC8C}" type="parTrans" cxnId="{6E548967-3E1D-46B2-A618-9BFEF7643A1F}">
      <dgm:prSet/>
      <dgm:spPr/>
      <dgm:t>
        <a:bodyPr/>
        <a:lstStyle/>
        <a:p>
          <a:endParaRPr lang="en-US"/>
        </a:p>
      </dgm:t>
    </dgm:pt>
    <dgm:pt modelId="{F9F5CEF3-0863-463E-ACEA-5ED173297B2E}" type="sibTrans" cxnId="{6E548967-3E1D-46B2-A618-9BFEF7643A1F}">
      <dgm:prSet/>
      <dgm:spPr/>
      <dgm:t>
        <a:bodyPr/>
        <a:lstStyle/>
        <a:p>
          <a:endParaRPr lang="en-US"/>
        </a:p>
      </dgm:t>
    </dgm:pt>
    <dgm:pt modelId="{9188BF1D-A677-4164-8F3A-9330163F06C7}">
      <dgm:prSet/>
      <dgm:spPr/>
      <dgm:t>
        <a:bodyPr/>
        <a:lstStyle/>
        <a:p>
          <a:r>
            <a:rPr lang="en-US"/>
            <a:t>Falsifying records can be fraud.</a:t>
          </a:r>
        </a:p>
      </dgm:t>
    </dgm:pt>
    <dgm:pt modelId="{85B66111-B65B-4DD5-9B5D-248EF8E36F9A}" type="parTrans" cxnId="{92467C2F-7539-49FB-A40F-263CA3E82F19}">
      <dgm:prSet/>
      <dgm:spPr/>
      <dgm:t>
        <a:bodyPr/>
        <a:lstStyle/>
        <a:p>
          <a:endParaRPr lang="en-US"/>
        </a:p>
      </dgm:t>
    </dgm:pt>
    <dgm:pt modelId="{F527751C-F28E-4D76-8F8B-70FF35B8A2FD}" type="sibTrans" cxnId="{92467C2F-7539-49FB-A40F-263CA3E82F19}">
      <dgm:prSet/>
      <dgm:spPr/>
      <dgm:t>
        <a:bodyPr/>
        <a:lstStyle/>
        <a:p>
          <a:endParaRPr lang="en-US"/>
        </a:p>
      </dgm:t>
    </dgm:pt>
    <dgm:pt modelId="{35FA4C5F-E455-4602-A7BB-C3C7AF90974A}">
      <dgm:prSet/>
      <dgm:spPr/>
      <dgm:t>
        <a:bodyPr/>
        <a:lstStyle/>
        <a:p>
          <a:r>
            <a:rPr lang="en-US"/>
            <a:t>Complete before the dive, update immediately, store securely.</a:t>
          </a:r>
        </a:p>
      </dgm:t>
    </dgm:pt>
    <dgm:pt modelId="{79C963C1-3AAD-441A-9206-42ABD25D12B6}" type="parTrans" cxnId="{07F4D6BC-439D-47FF-911B-F873F98FCAC6}">
      <dgm:prSet/>
      <dgm:spPr/>
      <dgm:t>
        <a:bodyPr/>
        <a:lstStyle/>
        <a:p>
          <a:endParaRPr lang="en-US"/>
        </a:p>
      </dgm:t>
    </dgm:pt>
    <dgm:pt modelId="{0B875E83-4180-43EB-BF88-023BDB39CAA4}" type="sibTrans" cxnId="{07F4D6BC-439D-47FF-911B-F873F98FCAC6}">
      <dgm:prSet/>
      <dgm:spPr/>
      <dgm:t>
        <a:bodyPr/>
        <a:lstStyle/>
        <a:p>
          <a:endParaRPr lang="en-US"/>
        </a:p>
      </dgm:t>
    </dgm:pt>
    <dgm:pt modelId="{DD40BD46-62AF-492C-A9C7-DAD6C637DE71}" type="pres">
      <dgm:prSet presAssocID="{16476DA3-A0A3-4660-BB41-E9F794C36CD2}" presName="linear" presStyleCnt="0">
        <dgm:presLayoutVars>
          <dgm:animLvl val="lvl"/>
          <dgm:resizeHandles val="exact"/>
        </dgm:presLayoutVars>
      </dgm:prSet>
      <dgm:spPr/>
    </dgm:pt>
    <dgm:pt modelId="{0C3821F5-1C27-4A87-9F34-85F85E1E3824}" type="pres">
      <dgm:prSet presAssocID="{09FBCE38-B79E-4761-A398-394D67607274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B437D403-9421-430F-BB5F-02AE91DA5266}" type="pres">
      <dgm:prSet presAssocID="{156DA3EA-3030-427C-A7E8-125FF7D912AA}" presName="spacer" presStyleCnt="0"/>
      <dgm:spPr/>
    </dgm:pt>
    <dgm:pt modelId="{29196A1A-B5A5-4047-8B01-DAE98FA06F56}" type="pres">
      <dgm:prSet presAssocID="{B196BE96-C93C-4529-B263-04C5945100AF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8993F62A-29F0-4B42-91C0-CAFD41E6B6C3}" type="pres">
      <dgm:prSet presAssocID="{D0F75DE5-6D18-427F-9BE5-25959BCBCABE}" presName="spacer" presStyleCnt="0"/>
      <dgm:spPr/>
    </dgm:pt>
    <dgm:pt modelId="{78EBFA06-B84E-4482-A690-EFE0B23E1FF2}" type="pres">
      <dgm:prSet presAssocID="{42C00DC5-BBFC-45F4-8D25-24BE34BD5D05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1F9F78FF-0F52-41A4-BFEC-CD73FB6B31E6}" type="pres">
      <dgm:prSet presAssocID="{43606360-B057-4149-BA80-DAA16E07ABED}" presName="spacer" presStyleCnt="0"/>
      <dgm:spPr/>
    </dgm:pt>
    <dgm:pt modelId="{DFF5B773-6D49-46D4-933F-55FE69D7305D}" type="pres">
      <dgm:prSet presAssocID="{CA450967-A421-4723-8049-DEFDCE56B2E8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C841F86C-C46D-4246-861E-6675E52FE524}" type="pres">
      <dgm:prSet presAssocID="{F9F5CEF3-0863-463E-ACEA-5ED173297B2E}" presName="spacer" presStyleCnt="0"/>
      <dgm:spPr/>
    </dgm:pt>
    <dgm:pt modelId="{04D854C6-5914-43DA-B7E9-71CB05C59560}" type="pres">
      <dgm:prSet presAssocID="{9188BF1D-A677-4164-8F3A-9330163F06C7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7BB8BF32-99BF-44C0-8C96-142E5F34BB60}" type="pres">
      <dgm:prSet presAssocID="{F527751C-F28E-4D76-8F8B-70FF35B8A2FD}" presName="spacer" presStyleCnt="0"/>
      <dgm:spPr/>
    </dgm:pt>
    <dgm:pt modelId="{5DF6ABCA-3E2C-48F4-B98E-F3591E9319AE}" type="pres">
      <dgm:prSet presAssocID="{35FA4C5F-E455-4602-A7BB-C3C7AF90974A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965C7A07-25AB-4E7D-8C68-BF06CAEE3F0F}" type="presOf" srcId="{16476DA3-A0A3-4660-BB41-E9F794C36CD2}" destId="{DD40BD46-62AF-492C-A9C7-DAD6C637DE71}" srcOrd="0" destOrd="0" presId="urn:microsoft.com/office/officeart/2005/8/layout/vList2"/>
    <dgm:cxn modelId="{92467C2F-7539-49FB-A40F-263CA3E82F19}" srcId="{16476DA3-A0A3-4660-BB41-E9F794C36CD2}" destId="{9188BF1D-A677-4164-8F3A-9330163F06C7}" srcOrd="4" destOrd="0" parTransId="{85B66111-B65B-4DD5-9B5D-248EF8E36F9A}" sibTransId="{F527751C-F28E-4D76-8F8B-70FF35B8A2FD}"/>
    <dgm:cxn modelId="{0F847C3B-CA24-4F5E-A396-529861D0B28E}" type="presOf" srcId="{9188BF1D-A677-4164-8F3A-9330163F06C7}" destId="{04D854C6-5914-43DA-B7E9-71CB05C59560}" srcOrd="0" destOrd="0" presId="urn:microsoft.com/office/officeart/2005/8/layout/vList2"/>
    <dgm:cxn modelId="{A98ED83B-7E77-4C68-985C-E3E08A297EE8}" srcId="{16476DA3-A0A3-4660-BB41-E9F794C36CD2}" destId="{42C00DC5-BBFC-45F4-8D25-24BE34BD5D05}" srcOrd="2" destOrd="0" parTransId="{16C2E73E-4322-4F4D-ABFE-65AD6EB640A6}" sibTransId="{43606360-B057-4149-BA80-DAA16E07ABED}"/>
    <dgm:cxn modelId="{6F9BD942-66CB-4D96-9E48-2D55AFC953F9}" type="presOf" srcId="{35FA4C5F-E455-4602-A7BB-C3C7AF90974A}" destId="{5DF6ABCA-3E2C-48F4-B98E-F3591E9319AE}" srcOrd="0" destOrd="0" presId="urn:microsoft.com/office/officeart/2005/8/layout/vList2"/>
    <dgm:cxn modelId="{6E548967-3E1D-46B2-A618-9BFEF7643A1F}" srcId="{16476DA3-A0A3-4660-BB41-E9F794C36CD2}" destId="{CA450967-A421-4723-8049-DEFDCE56B2E8}" srcOrd="3" destOrd="0" parTransId="{F53A851E-9A6E-485E-A39C-CEA3CCA2EC8C}" sibTransId="{F9F5CEF3-0863-463E-ACEA-5ED173297B2E}"/>
    <dgm:cxn modelId="{77ACF94B-C1E6-4A0D-AC3D-FED8D12AAD42}" srcId="{16476DA3-A0A3-4660-BB41-E9F794C36CD2}" destId="{B196BE96-C93C-4529-B263-04C5945100AF}" srcOrd="1" destOrd="0" parTransId="{31414234-88D9-4B63-A1A1-B8350D810B6D}" sibTransId="{D0F75DE5-6D18-427F-9BE5-25959BCBCABE}"/>
    <dgm:cxn modelId="{AE6E5B71-28B3-4DBD-920D-A3C06BD1F791}" type="presOf" srcId="{42C00DC5-BBFC-45F4-8D25-24BE34BD5D05}" destId="{78EBFA06-B84E-4482-A690-EFE0B23E1FF2}" srcOrd="0" destOrd="0" presId="urn:microsoft.com/office/officeart/2005/8/layout/vList2"/>
    <dgm:cxn modelId="{E9BA6375-F582-42CC-B946-24F44F358C1F}" type="presOf" srcId="{B196BE96-C93C-4529-B263-04C5945100AF}" destId="{29196A1A-B5A5-4047-8B01-DAE98FA06F56}" srcOrd="0" destOrd="0" presId="urn:microsoft.com/office/officeart/2005/8/layout/vList2"/>
    <dgm:cxn modelId="{2B7BD888-5DE0-4B10-BCA9-40692055E01E}" srcId="{16476DA3-A0A3-4660-BB41-E9F794C36CD2}" destId="{09FBCE38-B79E-4761-A398-394D67607274}" srcOrd="0" destOrd="0" parTransId="{F4115443-C381-4857-995D-699EE0C378E9}" sibTransId="{156DA3EA-3030-427C-A7E8-125FF7D912AA}"/>
    <dgm:cxn modelId="{07F4D6BC-439D-47FF-911B-F873F98FCAC6}" srcId="{16476DA3-A0A3-4660-BB41-E9F794C36CD2}" destId="{35FA4C5F-E455-4602-A7BB-C3C7AF90974A}" srcOrd="5" destOrd="0" parTransId="{79C963C1-3AAD-441A-9206-42ABD25D12B6}" sibTransId="{0B875E83-4180-43EB-BF88-023BDB39CAA4}"/>
    <dgm:cxn modelId="{A9627FD0-4053-4EFE-937B-FF891B224F9C}" type="presOf" srcId="{CA450967-A421-4723-8049-DEFDCE56B2E8}" destId="{DFF5B773-6D49-46D4-933F-55FE69D7305D}" srcOrd="0" destOrd="0" presId="urn:microsoft.com/office/officeart/2005/8/layout/vList2"/>
    <dgm:cxn modelId="{1FF6CBF0-C913-4D6F-AED7-45C0C66CA4AB}" type="presOf" srcId="{09FBCE38-B79E-4761-A398-394D67607274}" destId="{0C3821F5-1C27-4A87-9F34-85F85E1E3824}" srcOrd="0" destOrd="0" presId="urn:microsoft.com/office/officeart/2005/8/layout/vList2"/>
    <dgm:cxn modelId="{51168E92-D731-4ACA-A4EA-B8EAFAD7D7D0}" type="presParOf" srcId="{DD40BD46-62AF-492C-A9C7-DAD6C637DE71}" destId="{0C3821F5-1C27-4A87-9F34-85F85E1E3824}" srcOrd="0" destOrd="0" presId="urn:microsoft.com/office/officeart/2005/8/layout/vList2"/>
    <dgm:cxn modelId="{5E55EA2C-4172-4570-954A-2DF2608911E3}" type="presParOf" srcId="{DD40BD46-62AF-492C-A9C7-DAD6C637DE71}" destId="{B437D403-9421-430F-BB5F-02AE91DA5266}" srcOrd="1" destOrd="0" presId="urn:microsoft.com/office/officeart/2005/8/layout/vList2"/>
    <dgm:cxn modelId="{8D799D03-FB1C-44A5-A532-BBA792E65DC5}" type="presParOf" srcId="{DD40BD46-62AF-492C-A9C7-DAD6C637DE71}" destId="{29196A1A-B5A5-4047-8B01-DAE98FA06F56}" srcOrd="2" destOrd="0" presId="urn:microsoft.com/office/officeart/2005/8/layout/vList2"/>
    <dgm:cxn modelId="{340FDB6F-CC15-4C0E-BEA7-6177C17706F7}" type="presParOf" srcId="{DD40BD46-62AF-492C-A9C7-DAD6C637DE71}" destId="{8993F62A-29F0-4B42-91C0-CAFD41E6B6C3}" srcOrd="3" destOrd="0" presId="urn:microsoft.com/office/officeart/2005/8/layout/vList2"/>
    <dgm:cxn modelId="{A7518E2E-07D7-41FC-8D3D-61A7468B82B0}" type="presParOf" srcId="{DD40BD46-62AF-492C-A9C7-DAD6C637DE71}" destId="{78EBFA06-B84E-4482-A690-EFE0B23E1FF2}" srcOrd="4" destOrd="0" presId="urn:microsoft.com/office/officeart/2005/8/layout/vList2"/>
    <dgm:cxn modelId="{81D95FE0-C19A-4EE3-BB77-1A0278675C51}" type="presParOf" srcId="{DD40BD46-62AF-492C-A9C7-DAD6C637DE71}" destId="{1F9F78FF-0F52-41A4-BFEC-CD73FB6B31E6}" srcOrd="5" destOrd="0" presId="urn:microsoft.com/office/officeart/2005/8/layout/vList2"/>
    <dgm:cxn modelId="{46D6530D-B106-4321-A976-F27EDD4D7F28}" type="presParOf" srcId="{DD40BD46-62AF-492C-A9C7-DAD6C637DE71}" destId="{DFF5B773-6D49-46D4-933F-55FE69D7305D}" srcOrd="6" destOrd="0" presId="urn:microsoft.com/office/officeart/2005/8/layout/vList2"/>
    <dgm:cxn modelId="{263C09F5-8006-44F6-A55E-ABBA7DD06FFE}" type="presParOf" srcId="{DD40BD46-62AF-492C-A9C7-DAD6C637DE71}" destId="{C841F86C-C46D-4246-861E-6675E52FE524}" srcOrd="7" destOrd="0" presId="urn:microsoft.com/office/officeart/2005/8/layout/vList2"/>
    <dgm:cxn modelId="{1A032D94-038B-417F-B873-2EC4191E256F}" type="presParOf" srcId="{DD40BD46-62AF-492C-A9C7-DAD6C637DE71}" destId="{04D854C6-5914-43DA-B7E9-71CB05C59560}" srcOrd="8" destOrd="0" presId="urn:microsoft.com/office/officeart/2005/8/layout/vList2"/>
    <dgm:cxn modelId="{A583430B-882F-43B3-8C0A-2DD8802F039B}" type="presParOf" srcId="{DD40BD46-62AF-492C-A9C7-DAD6C637DE71}" destId="{7BB8BF32-99BF-44C0-8C96-142E5F34BB60}" srcOrd="9" destOrd="0" presId="urn:microsoft.com/office/officeart/2005/8/layout/vList2"/>
    <dgm:cxn modelId="{C6F871F0-83A9-4BDB-BDDF-9BADEF6949E0}" type="presParOf" srcId="{DD40BD46-62AF-492C-A9C7-DAD6C637DE71}" destId="{5DF6ABCA-3E2C-48F4-B98E-F3591E9319AE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5EE356F-1CBC-4F93-A4E0-C7EE9D60A8E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615D8D7-F2A1-4C86-A5C9-D43E6FF65D5D}">
      <dgm:prSet/>
      <dgm:spPr/>
      <dgm:t>
        <a:bodyPr/>
        <a:lstStyle/>
        <a:p>
          <a:r>
            <a:rPr lang="en-US"/>
            <a:t>Always get DO authorisation before diving.</a:t>
          </a:r>
        </a:p>
      </dgm:t>
    </dgm:pt>
    <dgm:pt modelId="{A920A9F2-5547-4AAE-AD83-5DB9CC7B6183}" type="parTrans" cxnId="{E4A849B8-626A-456F-A6E8-64C1D6D1FCF2}">
      <dgm:prSet/>
      <dgm:spPr/>
      <dgm:t>
        <a:bodyPr/>
        <a:lstStyle/>
        <a:p>
          <a:endParaRPr lang="en-US"/>
        </a:p>
      </dgm:t>
    </dgm:pt>
    <dgm:pt modelId="{5AB4FB4C-B69D-4AD9-AE8D-2798DF5E985C}" type="sibTrans" cxnId="{E4A849B8-626A-456F-A6E8-64C1D6D1FCF2}">
      <dgm:prSet/>
      <dgm:spPr/>
      <dgm:t>
        <a:bodyPr/>
        <a:lstStyle/>
        <a:p>
          <a:endParaRPr lang="en-US"/>
        </a:p>
      </dgm:t>
    </dgm:pt>
    <dgm:pt modelId="{DE3DC0DF-6F35-435C-86C5-0A8535BB2802}">
      <dgm:prSet/>
      <dgm:spPr/>
      <dgm:t>
        <a:bodyPr/>
        <a:lstStyle/>
        <a:p>
          <a:r>
            <a:rPr lang="en-US"/>
            <a:t>Report all changes to the DO before diving starts.</a:t>
          </a:r>
        </a:p>
      </dgm:t>
    </dgm:pt>
    <dgm:pt modelId="{04905CC2-5BBB-4736-9429-0556E79E482F}" type="parTrans" cxnId="{DBB4F586-801E-43BF-8E9D-445AA2144E82}">
      <dgm:prSet/>
      <dgm:spPr/>
      <dgm:t>
        <a:bodyPr/>
        <a:lstStyle/>
        <a:p>
          <a:endParaRPr lang="en-US"/>
        </a:p>
      </dgm:t>
    </dgm:pt>
    <dgm:pt modelId="{B9DB0E3C-B525-4687-831F-D92B85F11538}" type="sibTrans" cxnId="{DBB4F586-801E-43BF-8E9D-445AA2144E82}">
      <dgm:prSet/>
      <dgm:spPr/>
      <dgm:t>
        <a:bodyPr/>
        <a:lstStyle/>
        <a:p>
          <a:endParaRPr lang="en-US"/>
        </a:p>
      </dgm:t>
    </dgm:pt>
    <dgm:pt modelId="{1DE9753D-D26F-4B29-9832-D34CAA8F8160}">
      <dgm:prSet/>
      <dgm:spPr/>
      <dgm:t>
        <a:bodyPr/>
        <a:lstStyle/>
        <a:p>
          <a:r>
            <a:rPr lang="en-US"/>
            <a:t>If DO cannot approve changes, dive does not go ahead.</a:t>
          </a:r>
        </a:p>
      </dgm:t>
    </dgm:pt>
    <dgm:pt modelId="{0E136103-9B26-4B27-8A39-463A69A747A6}" type="parTrans" cxnId="{A8218F52-68F9-4974-A11A-5B2282C948B4}">
      <dgm:prSet/>
      <dgm:spPr/>
      <dgm:t>
        <a:bodyPr/>
        <a:lstStyle/>
        <a:p>
          <a:endParaRPr lang="en-US"/>
        </a:p>
      </dgm:t>
    </dgm:pt>
    <dgm:pt modelId="{1AB6D691-8C77-4AF8-B28C-8104508A8720}" type="sibTrans" cxnId="{A8218F52-68F9-4974-A11A-5B2282C948B4}">
      <dgm:prSet/>
      <dgm:spPr/>
      <dgm:t>
        <a:bodyPr/>
        <a:lstStyle/>
        <a:p>
          <a:endParaRPr lang="en-US"/>
        </a:p>
      </dgm:t>
    </dgm:pt>
    <dgm:pt modelId="{6D68AA46-CC34-4DD9-8CE9-08A7693FB666}">
      <dgm:prSet/>
      <dgm:spPr/>
      <dgm:t>
        <a:bodyPr/>
        <a:lstStyle/>
        <a:p>
          <a:r>
            <a:rPr lang="en-US"/>
            <a:t>No switching to private after authorisation without DO awareness.</a:t>
          </a:r>
        </a:p>
      </dgm:t>
    </dgm:pt>
    <dgm:pt modelId="{883A18DB-5B6A-4124-BA0B-4124154C8C25}" type="parTrans" cxnId="{AA795804-968E-4775-A030-107FE87CE5FC}">
      <dgm:prSet/>
      <dgm:spPr/>
      <dgm:t>
        <a:bodyPr/>
        <a:lstStyle/>
        <a:p>
          <a:endParaRPr lang="en-US"/>
        </a:p>
      </dgm:t>
    </dgm:pt>
    <dgm:pt modelId="{C09C8AE0-4707-40BA-9B11-66178B8FE2AC}" type="sibTrans" cxnId="{AA795804-968E-4775-A030-107FE87CE5FC}">
      <dgm:prSet/>
      <dgm:spPr/>
      <dgm:t>
        <a:bodyPr/>
        <a:lstStyle/>
        <a:p>
          <a:endParaRPr lang="en-US"/>
        </a:p>
      </dgm:t>
    </dgm:pt>
    <dgm:pt modelId="{F636A7AC-1262-4512-A592-7D9EEFA68A9C}">
      <dgm:prSet/>
      <dgm:spPr/>
      <dgm:t>
        <a:bodyPr/>
        <a:lstStyle/>
        <a:p>
          <a:r>
            <a:rPr lang="en-US"/>
            <a:t>Ensure all divers are insured.</a:t>
          </a:r>
        </a:p>
      </dgm:t>
    </dgm:pt>
    <dgm:pt modelId="{5A210763-0D91-4888-85DB-F18DD48FBFE4}" type="parTrans" cxnId="{ACABB285-EBBA-4C35-B28A-2BA376C9DE74}">
      <dgm:prSet/>
      <dgm:spPr/>
      <dgm:t>
        <a:bodyPr/>
        <a:lstStyle/>
        <a:p>
          <a:endParaRPr lang="en-US"/>
        </a:p>
      </dgm:t>
    </dgm:pt>
    <dgm:pt modelId="{566BEDFB-D7AC-46B6-A5A8-7824846DF5F0}" type="sibTrans" cxnId="{ACABB285-EBBA-4C35-B28A-2BA376C9DE74}">
      <dgm:prSet/>
      <dgm:spPr/>
      <dgm:t>
        <a:bodyPr/>
        <a:lstStyle/>
        <a:p>
          <a:endParaRPr lang="en-US"/>
        </a:p>
      </dgm:t>
    </dgm:pt>
    <dgm:pt modelId="{25DE550F-CEEC-4A19-B60C-F005F5FEA585}">
      <dgm:prSet/>
      <dgm:spPr/>
      <dgm:t>
        <a:bodyPr/>
        <a:lstStyle/>
        <a:p>
          <a:r>
            <a:rPr lang="en-US"/>
            <a:t>Keep dive sheets accurate and honest.</a:t>
          </a:r>
        </a:p>
      </dgm:t>
    </dgm:pt>
    <dgm:pt modelId="{2F98BD0A-B7B3-43DA-8FA6-65A2BA6FD42C}" type="parTrans" cxnId="{393F57E1-660B-471E-BD7D-08ADCC45943D}">
      <dgm:prSet/>
      <dgm:spPr/>
      <dgm:t>
        <a:bodyPr/>
        <a:lstStyle/>
        <a:p>
          <a:endParaRPr lang="en-US"/>
        </a:p>
      </dgm:t>
    </dgm:pt>
    <dgm:pt modelId="{AE123B51-D0AB-4D5F-8144-E37F44FF1F21}" type="sibTrans" cxnId="{393F57E1-660B-471E-BD7D-08ADCC45943D}">
      <dgm:prSet/>
      <dgm:spPr/>
      <dgm:t>
        <a:bodyPr/>
        <a:lstStyle/>
        <a:p>
          <a:endParaRPr lang="en-US"/>
        </a:p>
      </dgm:t>
    </dgm:pt>
    <dgm:pt modelId="{F3B53E15-5CC0-4373-A466-490D628CB916}">
      <dgm:prSet/>
      <dgm:spPr/>
      <dgm:t>
        <a:bodyPr/>
        <a:lstStyle/>
        <a:p>
          <a:r>
            <a:rPr lang="en-US"/>
            <a:t>Never wear club branding on a private dive unless clearly unrelated to the club.</a:t>
          </a:r>
        </a:p>
      </dgm:t>
    </dgm:pt>
    <dgm:pt modelId="{6534F2EC-76BF-4916-9DA9-19D05F365E5B}" type="parTrans" cxnId="{DACB2DFD-9B3B-425A-8463-53B403059581}">
      <dgm:prSet/>
      <dgm:spPr/>
      <dgm:t>
        <a:bodyPr/>
        <a:lstStyle/>
        <a:p>
          <a:endParaRPr lang="en-US"/>
        </a:p>
      </dgm:t>
    </dgm:pt>
    <dgm:pt modelId="{B02E577C-A76E-43CB-BDDD-C427ED6D7B69}" type="sibTrans" cxnId="{DACB2DFD-9B3B-425A-8463-53B403059581}">
      <dgm:prSet/>
      <dgm:spPr/>
      <dgm:t>
        <a:bodyPr/>
        <a:lstStyle/>
        <a:p>
          <a:endParaRPr lang="en-US"/>
        </a:p>
      </dgm:t>
    </dgm:pt>
    <dgm:pt modelId="{97F8F8C7-E820-4962-ACE4-383714BAC45F}" type="pres">
      <dgm:prSet presAssocID="{B5EE356F-1CBC-4F93-A4E0-C7EE9D60A8E4}" presName="diagram" presStyleCnt="0">
        <dgm:presLayoutVars>
          <dgm:dir/>
          <dgm:resizeHandles val="exact"/>
        </dgm:presLayoutVars>
      </dgm:prSet>
      <dgm:spPr/>
    </dgm:pt>
    <dgm:pt modelId="{E4A6C7B7-3AEE-4F44-84B5-D776B86D7A9A}" type="pres">
      <dgm:prSet presAssocID="{0615D8D7-F2A1-4C86-A5C9-D43E6FF65D5D}" presName="node" presStyleLbl="node1" presStyleIdx="0" presStyleCnt="7">
        <dgm:presLayoutVars>
          <dgm:bulletEnabled val="1"/>
        </dgm:presLayoutVars>
      </dgm:prSet>
      <dgm:spPr/>
    </dgm:pt>
    <dgm:pt modelId="{03913A6E-7B92-4A61-9600-4336BB9A823D}" type="pres">
      <dgm:prSet presAssocID="{5AB4FB4C-B69D-4AD9-AE8D-2798DF5E985C}" presName="sibTrans" presStyleCnt="0"/>
      <dgm:spPr/>
    </dgm:pt>
    <dgm:pt modelId="{70405E60-19AA-435E-8704-5C9DA8D94120}" type="pres">
      <dgm:prSet presAssocID="{DE3DC0DF-6F35-435C-86C5-0A8535BB2802}" presName="node" presStyleLbl="node1" presStyleIdx="1" presStyleCnt="7">
        <dgm:presLayoutVars>
          <dgm:bulletEnabled val="1"/>
        </dgm:presLayoutVars>
      </dgm:prSet>
      <dgm:spPr/>
    </dgm:pt>
    <dgm:pt modelId="{3857B992-41B3-430D-814C-B5C1EEA4E3DB}" type="pres">
      <dgm:prSet presAssocID="{B9DB0E3C-B525-4687-831F-D92B85F11538}" presName="sibTrans" presStyleCnt="0"/>
      <dgm:spPr/>
    </dgm:pt>
    <dgm:pt modelId="{887AC550-0949-4434-8CCB-CB0AC6A5CC7F}" type="pres">
      <dgm:prSet presAssocID="{1DE9753D-D26F-4B29-9832-D34CAA8F8160}" presName="node" presStyleLbl="node1" presStyleIdx="2" presStyleCnt="7">
        <dgm:presLayoutVars>
          <dgm:bulletEnabled val="1"/>
        </dgm:presLayoutVars>
      </dgm:prSet>
      <dgm:spPr/>
    </dgm:pt>
    <dgm:pt modelId="{924797D7-61B3-4255-8A5A-ED6462DD0051}" type="pres">
      <dgm:prSet presAssocID="{1AB6D691-8C77-4AF8-B28C-8104508A8720}" presName="sibTrans" presStyleCnt="0"/>
      <dgm:spPr/>
    </dgm:pt>
    <dgm:pt modelId="{43A7BF3F-955C-4F4F-8BAC-CA62F78F7B06}" type="pres">
      <dgm:prSet presAssocID="{6D68AA46-CC34-4DD9-8CE9-08A7693FB666}" presName="node" presStyleLbl="node1" presStyleIdx="3" presStyleCnt="7">
        <dgm:presLayoutVars>
          <dgm:bulletEnabled val="1"/>
        </dgm:presLayoutVars>
      </dgm:prSet>
      <dgm:spPr/>
    </dgm:pt>
    <dgm:pt modelId="{26F300DA-69F5-4582-8751-96EF22042983}" type="pres">
      <dgm:prSet presAssocID="{C09C8AE0-4707-40BA-9B11-66178B8FE2AC}" presName="sibTrans" presStyleCnt="0"/>
      <dgm:spPr/>
    </dgm:pt>
    <dgm:pt modelId="{A8ED5C7B-7F79-4BCE-BE6A-F25E62003D3A}" type="pres">
      <dgm:prSet presAssocID="{F636A7AC-1262-4512-A592-7D9EEFA68A9C}" presName="node" presStyleLbl="node1" presStyleIdx="4" presStyleCnt="7">
        <dgm:presLayoutVars>
          <dgm:bulletEnabled val="1"/>
        </dgm:presLayoutVars>
      </dgm:prSet>
      <dgm:spPr/>
    </dgm:pt>
    <dgm:pt modelId="{61A7A8B1-1561-478C-AE4B-A2AAF7567FC9}" type="pres">
      <dgm:prSet presAssocID="{566BEDFB-D7AC-46B6-A5A8-7824846DF5F0}" presName="sibTrans" presStyleCnt="0"/>
      <dgm:spPr/>
    </dgm:pt>
    <dgm:pt modelId="{342E5432-8881-4C7E-A8A8-ED56E1D2FB40}" type="pres">
      <dgm:prSet presAssocID="{25DE550F-CEEC-4A19-B60C-F005F5FEA585}" presName="node" presStyleLbl="node1" presStyleIdx="5" presStyleCnt="7">
        <dgm:presLayoutVars>
          <dgm:bulletEnabled val="1"/>
        </dgm:presLayoutVars>
      </dgm:prSet>
      <dgm:spPr/>
    </dgm:pt>
    <dgm:pt modelId="{2A552FB0-1596-481B-8EC2-81168D0A50A8}" type="pres">
      <dgm:prSet presAssocID="{AE123B51-D0AB-4D5F-8144-E37F44FF1F21}" presName="sibTrans" presStyleCnt="0"/>
      <dgm:spPr/>
    </dgm:pt>
    <dgm:pt modelId="{BA7F7BED-7EE9-42EE-B96F-D52F67E53253}" type="pres">
      <dgm:prSet presAssocID="{F3B53E15-5CC0-4373-A466-490D628CB916}" presName="node" presStyleLbl="node1" presStyleIdx="6" presStyleCnt="7">
        <dgm:presLayoutVars>
          <dgm:bulletEnabled val="1"/>
        </dgm:presLayoutVars>
      </dgm:prSet>
      <dgm:spPr/>
    </dgm:pt>
  </dgm:ptLst>
  <dgm:cxnLst>
    <dgm:cxn modelId="{B9D9F003-6F85-49CC-8D46-48E12B9DFC1E}" type="presOf" srcId="{0615D8D7-F2A1-4C86-A5C9-D43E6FF65D5D}" destId="{E4A6C7B7-3AEE-4F44-84B5-D776B86D7A9A}" srcOrd="0" destOrd="0" presId="urn:microsoft.com/office/officeart/2005/8/layout/default"/>
    <dgm:cxn modelId="{AA795804-968E-4775-A030-107FE87CE5FC}" srcId="{B5EE356F-1CBC-4F93-A4E0-C7EE9D60A8E4}" destId="{6D68AA46-CC34-4DD9-8CE9-08A7693FB666}" srcOrd="3" destOrd="0" parTransId="{883A18DB-5B6A-4124-BA0B-4124154C8C25}" sibTransId="{C09C8AE0-4707-40BA-9B11-66178B8FE2AC}"/>
    <dgm:cxn modelId="{33A7F013-D8DC-4E52-B9A6-10751CBA2AFB}" type="presOf" srcId="{1DE9753D-D26F-4B29-9832-D34CAA8F8160}" destId="{887AC550-0949-4434-8CCB-CB0AC6A5CC7F}" srcOrd="0" destOrd="0" presId="urn:microsoft.com/office/officeart/2005/8/layout/default"/>
    <dgm:cxn modelId="{A8218F52-68F9-4974-A11A-5B2282C948B4}" srcId="{B5EE356F-1CBC-4F93-A4E0-C7EE9D60A8E4}" destId="{1DE9753D-D26F-4B29-9832-D34CAA8F8160}" srcOrd="2" destOrd="0" parTransId="{0E136103-9B26-4B27-8A39-463A69A747A6}" sibTransId="{1AB6D691-8C77-4AF8-B28C-8104508A8720}"/>
    <dgm:cxn modelId="{34E2AA80-A2F6-4C2A-BD03-2C72F4E989FA}" type="presOf" srcId="{DE3DC0DF-6F35-435C-86C5-0A8535BB2802}" destId="{70405E60-19AA-435E-8704-5C9DA8D94120}" srcOrd="0" destOrd="0" presId="urn:microsoft.com/office/officeart/2005/8/layout/default"/>
    <dgm:cxn modelId="{ACABB285-EBBA-4C35-B28A-2BA376C9DE74}" srcId="{B5EE356F-1CBC-4F93-A4E0-C7EE9D60A8E4}" destId="{F636A7AC-1262-4512-A592-7D9EEFA68A9C}" srcOrd="4" destOrd="0" parTransId="{5A210763-0D91-4888-85DB-F18DD48FBFE4}" sibTransId="{566BEDFB-D7AC-46B6-A5A8-7824846DF5F0}"/>
    <dgm:cxn modelId="{DBB4F586-801E-43BF-8E9D-445AA2144E82}" srcId="{B5EE356F-1CBC-4F93-A4E0-C7EE9D60A8E4}" destId="{DE3DC0DF-6F35-435C-86C5-0A8535BB2802}" srcOrd="1" destOrd="0" parTransId="{04905CC2-5BBB-4736-9429-0556E79E482F}" sibTransId="{B9DB0E3C-B525-4687-831F-D92B85F11538}"/>
    <dgm:cxn modelId="{7F10E58F-3857-4BA6-87DC-861181586F68}" type="presOf" srcId="{F3B53E15-5CC0-4373-A466-490D628CB916}" destId="{BA7F7BED-7EE9-42EE-B96F-D52F67E53253}" srcOrd="0" destOrd="0" presId="urn:microsoft.com/office/officeart/2005/8/layout/default"/>
    <dgm:cxn modelId="{09EF6A94-843E-48E9-9853-5F6B9BDDE919}" type="presOf" srcId="{6D68AA46-CC34-4DD9-8CE9-08A7693FB666}" destId="{43A7BF3F-955C-4F4F-8BAC-CA62F78F7B06}" srcOrd="0" destOrd="0" presId="urn:microsoft.com/office/officeart/2005/8/layout/default"/>
    <dgm:cxn modelId="{AB4602B0-2E7F-4E52-B92A-43A6445605EC}" type="presOf" srcId="{25DE550F-CEEC-4A19-B60C-F005F5FEA585}" destId="{342E5432-8881-4C7E-A8A8-ED56E1D2FB40}" srcOrd="0" destOrd="0" presId="urn:microsoft.com/office/officeart/2005/8/layout/default"/>
    <dgm:cxn modelId="{E4A849B8-626A-456F-A6E8-64C1D6D1FCF2}" srcId="{B5EE356F-1CBC-4F93-A4E0-C7EE9D60A8E4}" destId="{0615D8D7-F2A1-4C86-A5C9-D43E6FF65D5D}" srcOrd="0" destOrd="0" parTransId="{A920A9F2-5547-4AAE-AD83-5DB9CC7B6183}" sibTransId="{5AB4FB4C-B69D-4AD9-AE8D-2798DF5E985C}"/>
    <dgm:cxn modelId="{700F7ADD-E129-42C5-8D49-3C6F694CEF8B}" type="presOf" srcId="{B5EE356F-1CBC-4F93-A4E0-C7EE9D60A8E4}" destId="{97F8F8C7-E820-4962-ACE4-383714BAC45F}" srcOrd="0" destOrd="0" presId="urn:microsoft.com/office/officeart/2005/8/layout/default"/>
    <dgm:cxn modelId="{393F57E1-660B-471E-BD7D-08ADCC45943D}" srcId="{B5EE356F-1CBC-4F93-A4E0-C7EE9D60A8E4}" destId="{25DE550F-CEEC-4A19-B60C-F005F5FEA585}" srcOrd="5" destOrd="0" parTransId="{2F98BD0A-B7B3-43DA-8FA6-65A2BA6FD42C}" sibTransId="{AE123B51-D0AB-4D5F-8144-E37F44FF1F21}"/>
    <dgm:cxn modelId="{AAC087F8-CE7F-40FE-831D-BF083657AE48}" type="presOf" srcId="{F636A7AC-1262-4512-A592-7D9EEFA68A9C}" destId="{A8ED5C7B-7F79-4BCE-BE6A-F25E62003D3A}" srcOrd="0" destOrd="0" presId="urn:microsoft.com/office/officeart/2005/8/layout/default"/>
    <dgm:cxn modelId="{DACB2DFD-9B3B-425A-8463-53B403059581}" srcId="{B5EE356F-1CBC-4F93-A4E0-C7EE9D60A8E4}" destId="{F3B53E15-5CC0-4373-A466-490D628CB916}" srcOrd="6" destOrd="0" parTransId="{6534F2EC-76BF-4916-9DA9-19D05F365E5B}" sibTransId="{B02E577C-A76E-43CB-BDDD-C427ED6D7B69}"/>
    <dgm:cxn modelId="{795167AF-1624-4312-BCCD-7B6E1ABF4FF9}" type="presParOf" srcId="{97F8F8C7-E820-4962-ACE4-383714BAC45F}" destId="{E4A6C7B7-3AEE-4F44-84B5-D776B86D7A9A}" srcOrd="0" destOrd="0" presId="urn:microsoft.com/office/officeart/2005/8/layout/default"/>
    <dgm:cxn modelId="{D792E805-CB12-4EF1-9718-B66FEC4628CE}" type="presParOf" srcId="{97F8F8C7-E820-4962-ACE4-383714BAC45F}" destId="{03913A6E-7B92-4A61-9600-4336BB9A823D}" srcOrd="1" destOrd="0" presId="urn:microsoft.com/office/officeart/2005/8/layout/default"/>
    <dgm:cxn modelId="{F41EACFB-8B90-47DC-AE9B-85C913579BC0}" type="presParOf" srcId="{97F8F8C7-E820-4962-ACE4-383714BAC45F}" destId="{70405E60-19AA-435E-8704-5C9DA8D94120}" srcOrd="2" destOrd="0" presId="urn:microsoft.com/office/officeart/2005/8/layout/default"/>
    <dgm:cxn modelId="{3044A043-4F0C-48D0-AE29-A6BC4ADBB490}" type="presParOf" srcId="{97F8F8C7-E820-4962-ACE4-383714BAC45F}" destId="{3857B992-41B3-430D-814C-B5C1EEA4E3DB}" srcOrd="3" destOrd="0" presId="urn:microsoft.com/office/officeart/2005/8/layout/default"/>
    <dgm:cxn modelId="{FB89C97A-826A-4B77-8F03-B92F4A0C450C}" type="presParOf" srcId="{97F8F8C7-E820-4962-ACE4-383714BAC45F}" destId="{887AC550-0949-4434-8CCB-CB0AC6A5CC7F}" srcOrd="4" destOrd="0" presId="urn:microsoft.com/office/officeart/2005/8/layout/default"/>
    <dgm:cxn modelId="{F4D98C5B-31FE-405C-A22C-96D8432BAD88}" type="presParOf" srcId="{97F8F8C7-E820-4962-ACE4-383714BAC45F}" destId="{924797D7-61B3-4255-8A5A-ED6462DD0051}" srcOrd="5" destOrd="0" presId="urn:microsoft.com/office/officeart/2005/8/layout/default"/>
    <dgm:cxn modelId="{667F802A-9708-4748-AF23-0BDA61196823}" type="presParOf" srcId="{97F8F8C7-E820-4962-ACE4-383714BAC45F}" destId="{43A7BF3F-955C-4F4F-8BAC-CA62F78F7B06}" srcOrd="6" destOrd="0" presId="urn:microsoft.com/office/officeart/2005/8/layout/default"/>
    <dgm:cxn modelId="{E01122D4-E5F3-4502-8C08-13357E8D7537}" type="presParOf" srcId="{97F8F8C7-E820-4962-ACE4-383714BAC45F}" destId="{26F300DA-69F5-4582-8751-96EF22042983}" srcOrd="7" destOrd="0" presId="urn:microsoft.com/office/officeart/2005/8/layout/default"/>
    <dgm:cxn modelId="{B9EC0C19-3EEC-49F4-A43C-7F1F9B51C2BE}" type="presParOf" srcId="{97F8F8C7-E820-4962-ACE4-383714BAC45F}" destId="{A8ED5C7B-7F79-4BCE-BE6A-F25E62003D3A}" srcOrd="8" destOrd="0" presId="urn:microsoft.com/office/officeart/2005/8/layout/default"/>
    <dgm:cxn modelId="{E594B567-20F7-4862-A841-F577EE89191D}" type="presParOf" srcId="{97F8F8C7-E820-4962-ACE4-383714BAC45F}" destId="{61A7A8B1-1561-478C-AE4B-A2AAF7567FC9}" srcOrd="9" destOrd="0" presId="urn:microsoft.com/office/officeart/2005/8/layout/default"/>
    <dgm:cxn modelId="{BB4624E2-8850-4C02-AC39-B18BF5137F71}" type="presParOf" srcId="{97F8F8C7-E820-4962-ACE4-383714BAC45F}" destId="{342E5432-8881-4C7E-A8A8-ED56E1D2FB40}" srcOrd="10" destOrd="0" presId="urn:microsoft.com/office/officeart/2005/8/layout/default"/>
    <dgm:cxn modelId="{5398325D-71C1-442D-B12A-EAA996CD9A83}" type="presParOf" srcId="{97F8F8C7-E820-4962-ACE4-383714BAC45F}" destId="{2A552FB0-1596-481B-8EC2-81168D0A50A8}" srcOrd="11" destOrd="0" presId="urn:microsoft.com/office/officeart/2005/8/layout/default"/>
    <dgm:cxn modelId="{5E2A8ED4-D969-4DF9-8FD3-9AAF337D2F0A}" type="presParOf" srcId="{97F8F8C7-E820-4962-ACE4-383714BAC45F}" destId="{BA7F7BED-7EE9-42EE-B96F-D52F67E53253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42BF96A-9058-4D1C-88BD-A6476564867C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443AA413-A186-4CAB-8AA5-7EE60A076595}">
      <dgm:prSet/>
      <dgm:spPr/>
      <dgm:t>
        <a:bodyPr/>
        <a:lstStyle/>
        <a:p>
          <a:pPr>
            <a:defRPr cap="all"/>
          </a:pPr>
          <a:r>
            <a:rPr lang="en-US" dirty="0"/>
            <a:t>An </a:t>
          </a:r>
          <a:r>
            <a:rPr lang="en-US" dirty="0" err="1"/>
            <a:t>authorised</a:t>
          </a:r>
          <a:r>
            <a:rPr lang="en-US" dirty="0"/>
            <a:t> dive is a complete safety, insurance, and legal package.</a:t>
          </a:r>
        </a:p>
      </dgm:t>
    </dgm:pt>
    <dgm:pt modelId="{F4BA25A4-0D88-45EF-9F50-C062BB608725}" type="parTrans" cxnId="{B08485AF-A390-4739-9E89-DA0BAF5A93D3}">
      <dgm:prSet/>
      <dgm:spPr/>
      <dgm:t>
        <a:bodyPr/>
        <a:lstStyle/>
        <a:p>
          <a:endParaRPr lang="en-US"/>
        </a:p>
      </dgm:t>
    </dgm:pt>
    <dgm:pt modelId="{08CF0DBB-72C7-4071-9936-4C76B72770F0}" type="sibTrans" cxnId="{B08485AF-A390-4739-9E89-DA0BAF5A93D3}">
      <dgm:prSet/>
      <dgm:spPr/>
      <dgm:t>
        <a:bodyPr/>
        <a:lstStyle/>
        <a:p>
          <a:endParaRPr lang="en-US"/>
        </a:p>
      </dgm:t>
    </dgm:pt>
    <dgm:pt modelId="{480BE155-9974-499D-8931-86D209ABFFCA}">
      <dgm:prSet/>
      <dgm:spPr/>
      <dgm:t>
        <a:bodyPr/>
        <a:lstStyle/>
        <a:p>
          <a:pPr>
            <a:defRPr cap="all"/>
          </a:pPr>
          <a:r>
            <a:rPr lang="en-US"/>
            <a:t>A private dive removes that extra layer of safety and governance.</a:t>
          </a:r>
        </a:p>
      </dgm:t>
    </dgm:pt>
    <dgm:pt modelId="{811F9AD2-8EA8-47C9-869F-4DD8630BF6D5}" type="parTrans" cxnId="{5B390DC1-9503-4482-B790-6F0E057FD5F0}">
      <dgm:prSet/>
      <dgm:spPr/>
      <dgm:t>
        <a:bodyPr/>
        <a:lstStyle/>
        <a:p>
          <a:endParaRPr lang="en-US"/>
        </a:p>
      </dgm:t>
    </dgm:pt>
    <dgm:pt modelId="{F92B9219-E937-4AF6-9955-281656E67F5C}" type="sibTrans" cxnId="{5B390DC1-9503-4482-B790-6F0E057FD5F0}">
      <dgm:prSet/>
      <dgm:spPr/>
      <dgm:t>
        <a:bodyPr/>
        <a:lstStyle/>
        <a:p>
          <a:endParaRPr lang="en-US"/>
        </a:p>
      </dgm:t>
    </dgm:pt>
    <dgm:pt modelId="{C11ABB02-A398-40D1-A864-4E39FD687881}">
      <dgm:prSet/>
      <dgm:spPr/>
      <dgm:t>
        <a:bodyPr/>
        <a:lstStyle/>
        <a:p>
          <a:pPr>
            <a:defRPr cap="all"/>
          </a:pPr>
          <a:r>
            <a:rPr lang="en-US"/>
            <a:t>Declaring everything private is not sustainable — real protection comes from doing it right.</a:t>
          </a:r>
        </a:p>
      </dgm:t>
    </dgm:pt>
    <dgm:pt modelId="{EC30F6AC-415B-4E56-9739-52A2A7AFB860}" type="parTrans" cxnId="{8CC0DE22-784F-405C-A8E7-1FA706C6E6CE}">
      <dgm:prSet/>
      <dgm:spPr/>
      <dgm:t>
        <a:bodyPr/>
        <a:lstStyle/>
        <a:p>
          <a:endParaRPr lang="en-US"/>
        </a:p>
      </dgm:t>
    </dgm:pt>
    <dgm:pt modelId="{F0C4F707-2B9C-466F-BEED-1F0AF992D0BB}" type="sibTrans" cxnId="{8CC0DE22-784F-405C-A8E7-1FA706C6E6CE}">
      <dgm:prSet/>
      <dgm:spPr/>
      <dgm:t>
        <a:bodyPr/>
        <a:lstStyle/>
        <a:p>
          <a:endParaRPr lang="en-US"/>
        </a:p>
      </dgm:t>
    </dgm:pt>
    <dgm:pt modelId="{4774C6F5-1EC2-407E-B731-CD32EF8F0720}" type="pres">
      <dgm:prSet presAssocID="{E42BF96A-9058-4D1C-88BD-A6476564867C}" presName="root" presStyleCnt="0">
        <dgm:presLayoutVars>
          <dgm:dir/>
          <dgm:resizeHandles val="exact"/>
        </dgm:presLayoutVars>
      </dgm:prSet>
      <dgm:spPr/>
    </dgm:pt>
    <dgm:pt modelId="{6F293E4D-2649-4683-95D8-B92CEEFC9A2C}" type="pres">
      <dgm:prSet presAssocID="{443AA413-A186-4CAB-8AA5-7EE60A076595}" presName="compNode" presStyleCnt="0"/>
      <dgm:spPr/>
    </dgm:pt>
    <dgm:pt modelId="{CB0CE016-8131-45FE-A46B-8C5A3096B948}" type="pres">
      <dgm:prSet presAssocID="{443AA413-A186-4CAB-8AA5-7EE60A076595}" presName="iconBgRect" presStyleLbl="bgShp" presStyleIdx="0" presStyleCnt="3"/>
      <dgm:spPr/>
    </dgm:pt>
    <dgm:pt modelId="{3CF4C978-BB51-47EE-8FA0-5E772677283E}" type="pres">
      <dgm:prSet presAssocID="{443AA413-A186-4CAB-8AA5-7EE60A07659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uba dive"/>
        </a:ext>
      </dgm:extLst>
    </dgm:pt>
    <dgm:pt modelId="{E4F738B3-BB23-4B5F-9C4B-A4FB4B8680AA}" type="pres">
      <dgm:prSet presAssocID="{443AA413-A186-4CAB-8AA5-7EE60A076595}" presName="spaceRect" presStyleCnt="0"/>
      <dgm:spPr/>
    </dgm:pt>
    <dgm:pt modelId="{1EACB1D4-878A-4194-BCE1-BE19348B4EDD}" type="pres">
      <dgm:prSet presAssocID="{443AA413-A186-4CAB-8AA5-7EE60A076595}" presName="textRect" presStyleLbl="revTx" presStyleIdx="0" presStyleCnt="3">
        <dgm:presLayoutVars>
          <dgm:chMax val="1"/>
          <dgm:chPref val="1"/>
        </dgm:presLayoutVars>
      </dgm:prSet>
      <dgm:spPr/>
    </dgm:pt>
    <dgm:pt modelId="{B3B7010E-F8F0-4751-BEFC-E1FAE63123DB}" type="pres">
      <dgm:prSet presAssocID="{08CF0DBB-72C7-4071-9936-4C76B72770F0}" presName="sibTrans" presStyleCnt="0"/>
      <dgm:spPr/>
    </dgm:pt>
    <dgm:pt modelId="{E24035DF-C375-46A7-9A0F-859800088497}" type="pres">
      <dgm:prSet presAssocID="{480BE155-9974-499D-8931-86D209ABFFCA}" presName="compNode" presStyleCnt="0"/>
      <dgm:spPr/>
    </dgm:pt>
    <dgm:pt modelId="{F83B8479-BD22-476F-AC77-08A717FB0D04}" type="pres">
      <dgm:prSet presAssocID="{480BE155-9974-499D-8931-86D209ABFFCA}" presName="iconBgRect" presStyleLbl="bgShp" presStyleIdx="1" presStyleCnt="3"/>
      <dgm:spPr/>
    </dgm:pt>
    <dgm:pt modelId="{C56ABE51-399D-4D19-8B6E-802289E124C7}" type="pres">
      <dgm:prSet presAssocID="{480BE155-9974-499D-8931-86D209ABFFC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ns"/>
        </a:ext>
      </dgm:extLst>
    </dgm:pt>
    <dgm:pt modelId="{5115A9B9-CEAA-459C-96ED-66E4D00A13D7}" type="pres">
      <dgm:prSet presAssocID="{480BE155-9974-499D-8931-86D209ABFFCA}" presName="spaceRect" presStyleCnt="0"/>
      <dgm:spPr/>
    </dgm:pt>
    <dgm:pt modelId="{C986037B-C637-40C0-B27C-B1EA583A8A60}" type="pres">
      <dgm:prSet presAssocID="{480BE155-9974-499D-8931-86D209ABFFCA}" presName="textRect" presStyleLbl="revTx" presStyleIdx="1" presStyleCnt="3">
        <dgm:presLayoutVars>
          <dgm:chMax val="1"/>
          <dgm:chPref val="1"/>
        </dgm:presLayoutVars>
      </dgm:prSet>
      <dgm:spPr/>
    </dgm:pt>
    <dgm:pt modelId="{E59B0974-149E-4B6D-955E-6F6FDD8B3597}" type="pres">
      <dgm:prSet presAssocID="{F92B9219-E937-4AF6-9955-281656E67F5C}" presName="sibTrans" presStyleCnt="0"/>
      <dgm:spPr/>
    </dgm:pt>
    <dgm:pt modelId="{7A440BA5-F7D2-4694-85FB-78F94FC6FF7F}" type="pres">
      <dgm:prSet presAssocID="{C11ABB02-A398-40D1-A864-4E39FD687881}" presName="compNode" presStyleCnt="0"/>
      <dgm:spPr/>
    </dgm:pt>
    <dgm:pt modelId="{2D4F641C-E6CD-4219-A4B7-889157393E9D}" type="pres">
      <dgm:prSet presAssocID="{C11ABB02-A398-40D1-A864-4E39FD687881}" presName="iconBgRect" presStyleLbl="bgShp" presStyleIdx="2" presStyleCnt="3"/>
      <dgm:spPr/>
    </dgm:pt>
    <dgm:pt modelId="{D0E54E3D-204E-4675-A9F1-FBFED5F84B0D}" type="pres">
      <dgm:prSet presAssocID="{C11ABB02-A398-40D1-A864-4E39FD68788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lind"/>
        </a:ext>
      </dgm:extLst>
    </dgm:pt>
    <dgm:pt modelId="{5A9A78FC-A612-48F5-A6A7-81546C44BC32}" type="pres">
      <dgm:prSet presAssocID="{C11ABB02-A398-40D1-A864-4E39FD687881}" presName="spaceRect" presStyleCnt="0"/>
      <dgm:spPr/>
    </dgm:pt>
    <dgm:pt modelId="{697B753E-0138-4CE8-A7FD-2A78B8846B63}" type="pres">
      <dgm:prSet presAssocID="{C11ABB02-A398-40D1-A864-4E39FD687881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8CC0DE22-784F-405C-A8E7-1FA706C6E6CE}" srcId="{E42BF96A-9058-4D1C-88BD-A6476564867C}" destId="{C11ABB02-A398-40D1-A864-4E39FD687881}" srcOrd="2" destOrd="0" parTransId="{EC30F6AC-415B-4E56-9739-52A2A7AFB860}" sibTransId="{F0C4F707-2B9C-466F-BEED-1F0AF992D0BB}"/>
    <dgm:cxn modelId="{5E772125-8506-4333-B479-9B4859ECA926}" type="presOf" srcId="{480BE155-9974-499D-8931-86D209ABFFCA}" destId="{C986037B-C637-40C0-B27C-B1EA583A8A60}" srcOrd="0" destOrd="0" presId="urn:microsoft.com/office/officeart/2018/5/layout/IconCircleLabelList"/>
    <dgm:cxn modelId="{5FF91C61-8587-4CB1-B505-5FA2AC748E38}" type="presOf" srcId="{E42BF96A-9058-4D1C-88BD-A6476564867C}" destId="{4774C6F5-1EC2-407E-B731-CD32EF8F0720}" srcOrd="0" destOrd="0" presId="urn:microsoft.com/office/officeart/2018/5/layout/IconCircleLabelList"/>
    <dgm:cxn modelId="{FEB8866A-E88A-4285-B1B4-140EE3425A4A}" type="presOf" srcId="{C11ABB02-A398-40D1-A864-4E39FD687881}" destId="{697B753E-0138-4CE8-A7FD-2A78B8846B63}" srcOrd="0" destOrd="0" presId="urn:microsoft.com/office/officeart/2018/5/layout/IconCircleLabelList"/>
    <dgm:cxn modelId="{B08485AF-A390-4739-9E89-DA0BAF5A93D3}" srcId="{E42BF96A-9058-4D1C-88BD-A6476564867C}" destId="{443AA413-A186-4CAB-8AA5-7EE60A076595}" srcOrd="0" destOrd="0" parTransId="{F4BA25A4-0D88-45EF-9F50-C062BB608725}" sibTransId="{08CF0DBB-72C7-4071-9936-4C76B72770F0}"/>
    <dgm:cxn modelId="{5B390DC1-9503-4482-B790-6F0E057FD5F0}" srcId="{E42BF96A-9058-4D1C-88BD-A6476564867C}" destId="{480BE155-9974-499D-8931-86D209ABFFCA}" srcOrd="1" destOrd="0" parTransId="{811F9AD2-8EA8-47C9-869F-4DD8630BF6D5}" sibTransId="{F92B9219-E937-4AF6-9955-281656E67F5C}"/>
    <dgm:cxn modelId="{AE7187EA-B878-4B9B-8C0F-712A147F6DE7}" type="presOf" srcId="{443AA413-A186-4CAB-8AA5-7EE60A076595}" destId="{1EACB1D4-878A-4194-BCE1-BE19348B4EDD}" srcOrd="0" destOrd="0" presId="urn:microsoft.com/office/officeart/2018/5/layout/IconCircleLabelList"/>
    <dgm:cxn modelId="{12359043-E9D3-4451-BDB1-2C0E1EDA550A}" type="presParOf" srcId="{4774C6F5-1EC2-407E-B731-CD32EF8F0720}" destId="{6F293E4D-2649-4683-95D8-B92CEEFC9A2C}" srcOrd="0" destOrd="0" presId="urn:microsoft.com/office/officeart/2018/5/layout/IconCircleLabelList"/>
    <dgm:cxn modelId="{373E0945-98F4-4A22-9A58-8C66B601C5A2}" type="presParOf" srcId="{6F293E4D-2649-4683-95D8-B92CEEFC9A2C}" destId="{CB0CE016-8131-45FE-A46B-8C5A3096B948}" srcOrd="0" destOrd="0" presId="urn:microsoft.com/office/officeart/2018/5/layout/IconCircleLabelList"/>
    <dgm:cxn modelId="{79858CB0-CBA9-44A6-9901-BF30D22ED5C1}" type="presParOf" srcId="{6F293E4D-2649-4683-95D8-B92CEEFC9A2C}" destId="{3CF4C978-BB51-47EE-8FA0-5E772677283E}" srcOrd="1" destOrd="0" presId="urn:microsoft.com/office/officeart/2018/5/layout/IconCircleLabelList"/>
    <dgm:cxn modelId="{9670F1E7-9DEC-4A67-8747-1761CF92E5C8}" type="presParOf" srcId="{6F293E4D-2649-4683-95D8-B92CEEFC9A2C}" destId="{E4F738B3-BB23-4B5F-9C4B-A4FB4B8680AA}" srcOrd="2" destOrd="0" presId="urn:microsoft.com/office/officeart/2018/5/layout/IconCircleLabelList"/>
    <dgm:cxn modelId="{5D4061E8-E267-487E-9175-C22B69E2A077}" type="presParOf" srcId="{6F293E4D-2649-4683-95D8-B92CEEFC9A2C}" destId="{1EACB1D4-878A-4194-BCE1-BE19348B4EDD}" srcOrd="3" destOrd="0" presId="urn:microsoft.com/office/officeart/2018/5/layout/IconCircleLabelList"/>
    <dgm:cxn modelId="{7ED0AB1B-E307-49B1-927E-3592862ECFC4}" type="presParOf" srcId="{4774C6F5-1EC2-407E-B731-CD32EF8F0720}" destId="{B3B7010E-F8F0-4751-BEFC-E1FAE63123DB}" srcOrd="1" destOrd="0" presId="urn:microsoft.com/office/officeart/2018/5/layout/IconCircleLabelList"/>
    <dgm:cxn modelId="{B8B4EBDD-B085-428D-806C-19E46D8FF399}" type="presParOf" srcId="{4774C6F5-1EC2-407E-B731-CD32EF8F0720}" destId="{E24035DF-C375-46A7-9A0F-859800088497}" srcOrd="2" destOrd="0" presId="urn:microsoft.com/office/officeart/2018/5/layout/IconCircleLabelList"/>
    <dgm:cxn modelId="{686E3AA9-99AB-4CAD-BE8D-8C8679F00B8C}" type="presParOf" srcId="{E24035DF-C375-46A7-9A0F-859800088497}" destId="{F83B8479-BD22-476F-AC77-08A717FB0D04}" srcOrd="0" destOrd="0" presId="urn:microsoft.com/office/officeart/2018/5/layout/IconCircleLabelList"/>
    <dgm:cxn modelId="{7E1F76D6-8C2D-4B4E-B36A-BD63338351BC}" type="presParOf" srcId="{E24035DF-C375-46A7-9A0F-859800088497}" destId="{C56ABE51-399D-4D19-8B6E-802289E124C7}" srcOrd="1" destOrd="0" presId="urn:microsoft.com/office/officeart/2018/5/layout/IconCircleLabelList"/>
    <dgm:cxn modelId="{F4590363-8FC4-4B05-B05D-2D8D19CDB037}" type="presParOf" srcId="{E24035DF-C375-46A7-9A0F-859800088497}" destId="{5115A9B9-CEAA-459C-96ED-66E4D00A13D7}" srcOrd="2" destOrd="0" presId="urn:microsoft.com/office/officeart/2018/5/layout/IconCircleLabelList"/>
    <dgm:cxn modelId="{38514340-0629-4954-8F4D-001023F3195C}" type="presParOf" srcId="{E24035DF-C375-46A7-9A0F-859800088497}" destId="{C986037B-C637-40C0-B27C-B1EA583A8A60}" srcOrd="3" destOrd="0" presId="urn:microsoft.com/office/officeart/2018/5/layout/IconCircleLabelList"/>
    <dgm:cxn modelId="{137D39FD-4BD7-4F21-8CF3-A46E91B5FFAE}" type="presParOf" srcId="{4774C6F5-1EC2-407E-B731-CD32EF8F0720}" destId="{E59B0974-149E-4B6D-955E-6F6FDD8B3597}" srcOrd="3" destOrd="0" presId="urn:microsoft.com/office/officeart/2018/5/layout/IconCircleLabelList"/>
    <dgm:cxn modelId="{AE7A31FB-EB1A-45AA-A61E-D41DD8C1BAF5}" type="presParOf" srcId="{4774C6F5-1EC2-407E-B731-CD32EF8F0720}" destId="{7A440BA5-F7D2-4694-85FB-78F94FC6FF7F}" srcOrd="4" destOrd="0" presId="urn:microsoft.com/office/officeart/2018/5/layout/IconCircleLabelList"/>
    <dgm:cxn modelId="{69E6E8EE-0FA1-43EB-9404-AC9F9829D5EF}" type="presParOf" srcId="{7A440BA5-F7D2-4694-85FB-78F94FC6FF7F}" destId="{2D4F641C-E6CD-4219-A4B7-889157393E9D}" srcOrd="0" destOrd="0" presId="urn:microsoft.com/office/officeart/2018/5/layout/IconCircleLabelList"/>
    <dgm:cxn modelId="{44A7A7F8-86B0-40D9-96E3-3EC8B23982D9}" type="presParOf" srcId="{7A440BA5-F7D2-4694-85FB-78F94FC6FF7F}" destId="{D0E54E3D-204E-4675-A9F1-FBFED5F84B0D}" srcOrd="1" destOrd="0" presId="urn:microsoft.com/office/officeart/2018/5/layout/IconCircleLabelList"/>
    <dgm:cxn modelId="{039ADF94-C414-47A4-BAA6-703B7A909D25}" type="presParOf" srcId="{7A440BA5-F7D2-4694-85FB-78F94FC6FF7F}" destId="{5A9A78FC-A612-48F5-A6A7-81546C44BC32}" srcOrd="2" destOrd="0" presId="urn:microsoft.com/office/officeart/2018/5/layout/IconCircleLabelList"/>
    <dgm:cxn modelId="{E9041290-8ED4-4935-86A6-8BF0E08C6ECB}" type="presParOf" srcId="{7A440BA5-F7D2-4694-85FB-78F94FC6FF7F}" destId="{697B753E-0138-4CE8-A7FD-2A78B8846B6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B1A7E4-71AE-4666-AB79-AABC69686C4A}">
      <dsp:nvSpPr>
        <dsp:cNvPr id="0" name=""/>
        <dsp:cNvSpPr/>
      </dsp:nvSpPr>
      <dsp:spPr>
        <a:xfrm>
          <a:off x="0" y="411231"/>
          <a:ext cx="822960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Ensures dive site conditions are suitable for all.</a:t>
          </a:r>
        </a:p>
      </dsp:txBody>
      <dsp:txXfrm>
        <a:off x="23417" y="434648"/>
        <a:ext cx="8182766" cy="432866"/>
      </dsp:txXfrm>
    </dsp:sp>
    <dsp:sp modelId="{25F14D9E-DE8F-4BCB-8A3A-52D0BA30CD5E}">
      <dsp:nvSpPr>
        <dsp:cNvPr id="0" name=""/>
        <dsp:cNvSpPr/>
      </dsp:nvSpPr>
      <dsp:spPr>
        <a:xfrm>
          <a:off x="0" y="948531"/>
          <a:ext cx="822960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Confirms divers’ medical fitness, certification, and buddy pairings.</a:t>
          </a:r>
        </a:p>
      </dsp:txBody>
      <dsp:txXfrm>
        <a:off x="23417" y="971948"/>
        <a:ext cx="8182766" cy="432866"/>
      </dsp:txXfrm>
    </dsp:sp>
    <dsp:sp modelId="{1AD3C6F7-11BD-494B-B290-6ABA26C8DE2A}">
      <dsp:nvSpPr>
        <dsp:cNvPr id="0" name=""/>
        <dsp:cNvSpPr/>
      </dsp:nvSpPr>
      <dsp:spPr>
        <a:xfrm>
          <a:off x="0" y="1485831"/>
          <a:ext cx="822960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Reviews tides, weather, and hazards.</a:t>
          </a:r>
        </a:p>
      </dsp:txBody>
      <dsp:txXfrm>
        <a:off x="23417" y="1509248"/>
        <a:ext cx="8182766" cy="432866"/>
      </dsp:txXfrm>
    </dsp:sp>
    <dsp:sp modelId="{DFA48D17-6BC4-4BC9-B5FD-06F4FBAE7569}">
      <dsp:nvSpPr>
        <dsp:cNvPr id="0" name=""/>
        <dsp:cNvSpPr/>
      </dsp:nvSpPr>
      <dsp:spPr>
        <a:xfrm>
          <a:off x="0" y="2023131"/>
          <a:ext cx="822960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BSAC insurance valid only for authorised dives with all participants insured.</a:t>
          </a:r>
        </a:p>
      </dsp:txBody>
      <dsp:txXfrm>
        <a:off x="23417" y="2046548"/>
        <a:ext cx="8182766" cy="432866"/>
      </dsp:txXfrm>
    </dsp:sp>
    <dsp:sp modelId="{F11BD417-D906-4D1A-8268-969860ABB736}">
      <dsp:nvSpPr>
        <dsp:cNvPr id="0" name=""/>
        <dsp:cNvSpPr/>
      </dsp:nvSpPr>
      <dsp:spPr>
        <a:xfrm>
          <a:off x="0" y="2560431"/>
          <a:ext cx="822960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Prevents individuals or the club being left financially liable.</a:t>
          </a:r>
        </a:p>
      </dsp:txBody>
      <dsp:txXfrm>
        <a:off x="23417" y="2583848"/>
        <a:ext cx="8182766" cy="432866"/>
      </dsp:txXfrm>
    </dsp:sp>
    <dsp:sp modelId="{D0DF02EA-BA00-4CD8-8FDC-A291A8680F4A}">
      <dsp:nvSpPr>
        <dsp:cNvPr id="0" name=""/>
        <dsp:cNvSpPr/>
      </dsp:nvSpPr>
      <dsp:spPr>
        <a:xfrm>
          <a:off x="0" y="3097731"/>
          <a:ext cx="822960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Demonstrates the club followed </a:t>
          </a:r>
          <a:r>
            <a:rPr lang="en-US" sz="2000" kern="1200" dirty="0" err="1"/>
            <a:t>recognised</a:t>
          </a:r>
          <a:r>
            <a:rPr lang="en-US" sz="2000" kern="1200" dirty="0"/>
            <a:t> national safety standards.</a:t>
          </a:r>
        </a:p>
      </dsp:txBody>
      <dsp:txXfrm>
        <a:off x="23417" y="3121148"/>
        <a:ext cx="8182766" cy="432866"/>
      </dsp:txXfrm>
    </dsp:sp>
    <dsp:sp modelId="{6E058E6E-F959-4BFC-B96A-F1E16B15B8A3}">
      <dsp:nvSpPr>
        <dsp:cNvPr id="0" name=""/>
        <dsp:cNvSpPr/>
      </dsp:nvSpPr>
      <dsp:spPr>
        <a:xfrm>
          <a:off x="0" y="3635031"/>
          <a:ext cx="8229600" cy="479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Dive sheets provide a verifiable record of events.</a:t>
          </a:r>
        </a:p>
      </dsp:txBody>
      <dsp:txXfrm>
        <a:off x="23417" y="3658448"/>
        <a:ext cx="8182766" cy="4328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E10033-4C98-4F8F-9052-0FD3F3288685}">
      <dsp:nvSpPr>
        <dsp:cNvPr id="0" name=""/>
        <dsp:cNvSpPr/>
      </dsp:nvSpPr>
      <dsp:spPr>
        <a:xfrm>
          <a:off x="495061" y="645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DO reviews qualifications, site conditions, buddy pairings, and emergency arrangements.</a:t>
          </a:r>
        </a:p>
      </dsp:txBody>
      <dsp:txXfrm>
        <a:off x="495061" y="645"/>
        <a:ext cx="2262336" cy="1357401"/>
      </dsp:txXfrm>
    </dsp:sp>
    <dsp:sp modelId="{E9D1804B-3C4F-4B20-82B2-BC34A5FB62F4}">
      <dsp:nvSpPr>
        <dsp:cNvPr id="0" name=""/>
        <dsp:cNvSpPr/>
      </dsp:nvSpPr>
      <dsp:spPr>
        <a:xfrm>
          <a:off x="2983631" y="645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Ensures a balanced level of experience within buddy teams.</a:t>
          </a:r>
        </a:p>
      </dsp:txBody>
      <dsp:txXfrm>
        <a:off x="2983631" y="645"/>
        <a:ext cx="2262336" cy="1357401"/>
      </dsp:txXfrm>
    </dsp:sp>
    <dsp:sp modelId="{85800D37-F1A9-40B7-B70F-57507EACFCE4}">
      <dsp:nvSpPr>
        <dsp:cNvPr id="0" name=""/>
        <dsp:cNvSpPr/>
      </dsp:nvSpPr>
      <dsp:spPr>
        <a:xfrm>
          <a:off x="5472201" y="645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BSAC members covered automatically; PADI members covered if they have valid policy.</a:t>
          </a:r>
        </a:p>
      </dsp:txBody>
      <dsp:txXfrm>
        <a:off x="5472201" y="645"/>
        <a:ext cx="2262336" cy="1357401"/>
      </dsp:txXfrm>
    </dsp:sp>
    <dsp:sp modelId="{62389D98-E10C-44CF-8B79-162141C912D9}">
      <dsp:nvSpPr>
        <dsp:cNvPr id="0" name=""/>
        <dsp:cNvSpPr/>
      </dsp:nvSpPr>
      <dsp:spPr>
        <a:xfrm>
          <a:off x="495061" y="1584280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Meets BSAC’s Safe Diving Practices.</a:t>
          </a:r>
        </a:p>
      </dsp:txBody>
      <dsp:txXfrm>
        <a:off x="495061" y="1584280"/>
        <a:ext cx="2262336" cy="1357401"/>
      </dsp:txXfrm>
    </dsp:sp>
    <dsp:sp modelId="{40EE22A8-E3B9-4AA0-ADFD-380D2910944C}">
      <dsp:nvSpPr>
        <dsp:cNvPr id="0" name=""/>
        <dsp:cNvSpPr/>
      </dsp:nvSpPr>
      <dsp:spPr>
        <a:xfrm>
          <a:off x="2983631" y="1584280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Accurate dive sheets and pre-planned emergency procedures enable faster rescues.</a:t>
          </a:r>
        </a:p>
      </dsp:txBody>
      <dsp:txXfrm>
        <a:off x="2983631" y="1584280"/>
        <a:ext cx="2262336" cy="1357401"/>
      </dsp:txXfrm>
    </dsp:sp>
    <dsp:sp modelId="{88A95F5B-D194-4C82-A471-A5E56A1D1E3F}">
      <dsp:nvSpPr>
        <dsp:cNvPr id="0" name=""/>
        <dsp:cNvSpPr/>
      </dsp:nvSpPr>
      <dsp:spPr>
        <a:xfrm>
          <a:off x="5472201" y="1584280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Shows the club runs safely and professionally.</a:t>
          </a:r>
        </a:p>
      </dsp:txBody>
      <dsp:txXfrm>
        <a:off x="5472201" y="1584280"/>
        <a:ext cx="2262336" cy="1357401"/>
      </dsp:txXfrm>
    </dsp:sp>
    <dsp:sp modelId="{25438189-8202-428F-A8F8-1821F125F30D}">
      <dsp:nvSpPr>
        <dsp:cNvPr id="0" name=""/>
        <dsp:cNvSpPr/>
      </dsp:nvSpPr>
      <dsp:spPr>
        <a:xfrm>
          <a:off x="2983631" y="3167916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Everyone knows they are covered and the dive is safe.</a:t>
          </a:r>
        </a:p>
      </dsp:txBody>
      <dsp:txXfrm>
        <a:off x="2983631" y="3167916"/>
        <a:ext cx="2262336" cy="135740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48F5FE-17E3-41BC-BB8D-0DFD733E1291}">
      <dsp:nvSpPr>
        <dsp:cNvPr id="0" name=""/>
        <dsp:cNvSpPr/>
      </dsp:nvSpPr>
      <dsp:spPr>
        <a:xfrm>
          <a:off x="0" y="759036"/>
          <a:ext cx="8229600" cy="455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Planned club dive with all insured divers.</a:t>
          </a:r>
        </a:p>
      </dsp:txBody>
      <dsp:txXfrm>
        <a:off x="22246" y="781282"/>
        <a:ext cx="8185108" cy="411223"/>
      </dsp:txXfrm>
    </dsp:sp>
    <dsp:sp modelId="{3E754291-0BF4-44D3-B5B4-BA760B7AF893}">
      <dsp:nvSpPr>
        <dsp:cNvPr id="0" name=""/>
        <dsp:cNvSpPr/>
      </dsp:nvSpPr>
      <dsp:spPr>
        <a:xfrm>
          <a:off x="0" y="1269471"/>
          <a:ext cx="8229600" cy="455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One diver drops out.</a:t>
          </a:r>
        </a:p>
      </dsp:txBody>
      <dsp:txXfrm>
        <a:off x="22246" y="1291717"/>
        <a:ext cx="8185108" cy="411223"/>
      </dsp:txXfrm>
    </dsp:sp>
    <dsp:sp modelId="{F9A0A137-FD2B-4C6F-8EA6-9BCDA9066D32}">
      <dsp:nvSpPr>
        <dsp:cNvPr id="0" name=""/>
        <dsp:cNvSpPr/>
      </dsp:nvSpPr>
      <dsp:spPr>
        <a:xfrm>
          <a:off x="0" y="1779906"/>
          <a:ext cx="8229600" cy="455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Replacement diver does not have BSAC cover or personal insurance.</a:t>
          </a:r>
        </a:p>
      </dsp:txBody>
      <dsp:txXfrm>
        <a:off x="22246" y="1802152"/>
        <a:ext cx="8185108" cy="411223"/>
      </dsp:txXfrm>
    </dsp:sp>
    <dsp:sp modelId="{199BD4B2-863D-4F63-8D5D-39D8DDB4A1F0}">
      <dsp:nvSpPr>
        <dsp:cNvPr id="0" name=""/>
        <dsp:cNvSpPr/>
      </dsp:nvSpPr>
      <dsp:spPr>
        <a:xfrm>
          <a:off x="0" y="2290341"/>
          <a:ext cx="8229600" cy="455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The DO cannot approve the change before the dive.</a:t>
          </a:r>
        </a:p>
      </dsp:txBody>
      <dsp:txXfrm>
        <a:off x="22246" y="2312587"/>
        <a:ext cx="8185108" cy="411223"/>
      </dsp:txXfrm>
    </dsp:sp>
    <dsp:sp modelId="{12C4A577-49E7-4312-BCDD-DD7FF83FA716}">
      <dsp:nvSpPr>
        <dsp:cNvPr id="0" name=""/>
        <dsp:cNvSpPr/>
      </dsp:nvSpPr>
      <dsp:spPr>
        <a:xfrm>
          <a:off x="0" y="2800776"/>
          <a:ext cx="8229600" cy="455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Authorisation must be withdrawn and the dive must not go ahead as a club dive.</a:t>
          </a:r>
        </a:p>
      </dsp:txBody>
      <dsp:txXfrm>
        <a:off x="22246" y="2823022"/>
        <a:ext cx="8185108" cy="411223"/>
      </dsp:txXfrm>
    </dsp:sp>
    <dsp:sp modelId="{2153EEC3-A5A2-48BC-A87E-E8F946FA66DC}">
      <dsp:nvSpPr>
        <dsp:cNvPr id="0" name=""/>
        <dsp:cNvSpPr/>
      </dsp:nvSpPr>
      <dsp:spPr>
        <a:xfrm>
          <a:off x="0" y="3311211"/>
          <a:ext cx="8229600" cy="455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DO must be informed — only then can it proceed privately.</a:t>
          </a:r>
        </a:p>
      </dsp:txBody>
      <dsp:txXfrm>
        <a:off x="22246" y="3333457"/>
        <a:ext cx="8185108" cy="4112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1458FA-7701-4545-862B-946598506B07}">
      <dsp:nvSpPr>
        <dsp:cNvPr id="0" name=""/>
        <dsp:cNvSpPr/>
      </dsp:nvSpPr>
      <dsp:spPr>
        <a:xfrm>
          <a:off x="0" y="98059"/>
          <a:ext cx="5000124" cy="126477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BSAC Members: Automatically covered while membership current; club protection only for authorised dives.</a:t>
          </a:r>
        </a:p>
      </dsp:txBody>
      <dsp:txXfrm>
        <a:off x="61741" y="159800"/>
        <a:ext cx="4876642" cy="1141288"/>
      </dsp:txXfrm>
    </dsp:sp>
    <dsp:sp modelId="{8252F946-2FDC-47F0-B466-43BC84F8F5A8}">
      <dsp:nvSpPr>
        <dsp:cNvPr id="0" name=""/>
        <dsp:cNvSpPr/>
      </dsp:nvSpPr>
      <dsp:spPr>
        <a:xfrm>
          <a:off x="0" y="1429069"/>
          <a:ext cx="5000124" cy="1264770"/>
        </a:xfrm>
        <a:prstGeom prst="roundRect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PADI Members: Not covered by BSAC unless they join BSAC.</a:t>
          </a:r>
        </a:p>
      </dsp:txBody>
      <dsp:txXfrm>
        <a:off x="61741" y="1490810"/>
        <a:ext cx="4876642" cy="1141288"/>
      </dsp:txXfrm>
    </dsp:sp>
    <dsp:sp modelId="{DEFB5525-BEE5-47AF-816B-8679945380ED}">
      <dsp:nvSpPr>
        <dsp:cNvPr id="0" name=""/>
        <dsp:cNvSpPr/>
      </dsp:nvSpPr>
      <dsp:spPr>
        <a:xfrm>
          <a:off x="0" y="2760080"/>
          <a:ext cx="5000124" cy="1264770"/>
        </a:xfrm>
        <a:prstGeom prst="roundRect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Must have valid personal insurance (e.g., DAN, Dive Master).</a:t>
          </a:r>
        </a:p>
      </dsp:txBody>
      <dsp:txXfrm>
        <a:off x="61741" y="2821821"/>
        <a:ext cx="4876642" cy="1141288"/>
      </dsp:txXfrm>
    </dsp:sp>
    <dsp:sp modelId="{B6DD954B-C709-481B-958E-5C30C5EFE054}">
      <dsp:nvSpPr>
        <dsp:cNvPr id="0" name=""/>
        <dsp:cNvSpPr/>
      </dsp:nvSpPr>
      <dsp:spPr>
        <a:xfrm>
          <a:off x="0" y="4091090"/>
          <a:ext cx="5000124" cy="1264770"/>
        </a:xfrm>
        <a:prstGeom prst="round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DO must verify insurance before the dive.</a:t>
          </a:r>
        </a:p>
      </dsp:txBody>
      <dsp:txXfrm>
        <a:off x="61741" y="4152831"/>
        <a:ext cx="4876642" cy="114128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AE1DCC-C0A4-4C07-83E1-A263D54C6137}">
      <dsp:nvSpPr>
        <dsp:cNvPr id="0" name=""/>
        <dsp:cNvSpPr/>
      </dsp:nvSpPr>
      <dsp:spPr>
        <a:xfrm>
          <a:off x="0" y="708097"/>
          <a:ext cx="7886700" cy="130725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39EB27-80D0-4E95-BEA4-F749F6B5A8F3}">
      <dsp:nvSpPr>
        <dsp:cNvPr id="0" name=""/>
        <dsp:cNvSpPr/>
      </dsp:nvSpPr>
      <dsp:spPr>
        <a:xfrm>
          <a:off x="395445" y="1002230"/>
          <a:ext cx="718991" cy="71899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BED102-948E-4229-9BD6-31D240EDBA29}">
      <dsp:nvSpPr>
        <dsp:cNvPr id="0" name=""/>
        <dsp:cNvSpPr/>
      </dsp:nvSpPr>
      <dsp:spPr>
        <a:xfrm>
          <a:off x="1509882" y="708097"/>
          <a:ext cx="6376817" cy="1307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351" tIns="138351" rIns="138351" bIns="138351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Authorised Club Dive: BSAC covered, PADI covered with valid policy, club protected.</a:t>
          </a:r>
        </a:p>
      </dsp:txBody>
      <dsp:txXfrm>
        <a:off x="1509882" y="708097"/>
        <a:ext cx="6376817" cy="1307257"/>
      </dsp:txXfrm>
    </dsp:sp>
    <dsp:sp modelId="{24601410-CED2-4641-BC63-8A5BF9829645}">
      <dsp:nvSpPr>
        <dsp:cNvPr id="0" name=""/>
        <dsp:cNvSpPr/>
      </dsp:nvSpPr>
      <dsp:spPr>
        <a:xfrm>
          <a:off x="0" y="2342169"/>
          <a:ext cx="7886700" cy="130725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1368C1-CC1A-4C3E-9C6F-325508B1D261}">
      <dsp:nvSpPr>
        <dsp:cNvPr id="0" name=""/>
        <dsp:cNvSpPr/>
      </dsp:nvSpPr>
      <dsp:spPr>
        <a:xfrm>
          <a:off x="395445" y="2636302"/>
          <a:ext cx="718991" cy="71899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974908-E4C9-4E1D-BCF6-5000DC825E34}">
      <dsp:nvSpPr>
        <dsp:cNvPr id="0" name=""/>
        <dsp:cNvSpPr/>
      </dsp:nvSpPr>
      <dsp:spPr>
        <a:xfrm>
          <a:off x="1509882" y="2342169"/>
          <a:ext cx="6376817" cy="1307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351" tIns="138351" rIns="138351" bIns="138351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Private Dive: BSAC members have personal cover only, PADI only if they have their own policy, club has no protection.</a:t>
          </a:r>
        </a:p>
      </dsp:txBody>
      <dsp:txXfrm>
        <a:off x="1509882" y="2342169"/>
        <a:ext cx="6376817" cy="130725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214A80-EF47-4526-9E72-13DA1BE967AA}">
      <dsp:nvSpPr>
        <dsp:cNvPr id="0" name=""/>
        <dsp:cNvSpPr/>
      </dsp:nvSpPr>
      <dsp:spPr>
        <a:xfrm>
          <a:off x="925095" y="426662"/>
          <a:ext cx="722197" cy="72219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2A0C21-78E7-40EB-AE4C-1DF1C79846A6}">
      <dsp:nvSpPr>
        <dsp:cNvPr id="0" name=""/>
        <dsp:cNvSpPr/>
      </dsp:nvSpPr>
      <dsp:spPr>
        <a:xfrm>
          <a:off x="483752" y="1420418"/>
          <a:ext cx="1604882" cy="6419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No formal oversight or safety checks.</a:t>
          </a:r>
        </a:p>
      </dsp:txBody>
      <dsp:txXfrm>
        <a:off x="483752" y="1420418"/>
        <a:ext cx="1604882" cy="641953"/>
      </dsp:txXfrm>
    </dsp:sp>
    <dsp:sp modelId="{A56BFC35-1B6B-4980-B24E-C5ECEDCED70A}">
      <dsp:nvSpPr>
        <dsp:cNvPr id="0" name=""/>
        <dsp:cNvSpPr/>
      </dsp:nvSpPr>
      <dsp:spPr>
        <a:xfrm>
          <a:off x="2810832" y="426662"/>
          <a:ext cx="722197" cy="72219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24D1E7-2D4B-4F7B-95AE-8B21EF62BD88}">
      <dsp:nvSpPr>
        <dsp:cNvPr id="0" name=""/>
        <dsp:cNvSpPr/>
      </dsp:nvSpPr>
      <dsp:spPr>
        <a:xfrm>
          <a:off x="2369489" y="1420418"/>
          <a:ext cx="1604882" cy="6419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No guaranteed buddy suitability or dive plan.</a:t>
          </a:r>
        </a:p>
      </dsp:txBody>
      <dsp:txXfrm>
        <a:off x="2369489" y="1420418"/>
        <a:ext cx="1604882" cy="641953"/>
      </dsp:txXfrm>
    </dsp:sp>
    <dsp:sp modelId="{67D5C8F9-885F-4197-91C4-34C5713D38AF}">
      <dsp:nvSpPr>
        <dsp:cNvPr id="0" name=""/>
        <dsp:cNvSpPr/>
      </dsp:nvSpPr>
      <dsp:spPr>
        <a:xfrm>
          <a:off x="4696570" y="426662"/>
          <a:ext cx="722197" cy="72219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25CE5E-8EEA-4B0F-8B86-5E9136007B85}">
      <dsp:nvSpPr>
        <dsp:cNvPr id="0" name=""/>
        <dsp:cNvSpPr/>
      </dsp:nvSpPr>
      <dsp:spPr>
        <a:xfrm>
          <a:off x="4255227" y="1420418"/>
          <a:ext cx="1604882" cy="6419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Emergency arrangements may be missing.</a:t>
          </a:r>
        </a:p>
      </dsp:txBody>
      <dsp:txXfrm>
        <a:off x="4255227" y="1420418"/>
        <a:ext cx="1604882" cy="641953"/>
      </dsp:txXfrm>
    </dsp:sp>
    <dsp:sp modelId="{A58FD2BA-E846-4FAD-A531-116703EE7BCC}">
      <dsp:nvSpPr>
        <dsp:cNvPr id="0" name=""/>
        <dsp:cNvSpPr/>
      </dsp:nvSpPr>
      <dsp:spPr>
        <a:xfrm>
          <a:off x="6582307" y="426662"/>
          <a:ext cx="722197" cy="72219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7EC1AF-C116-46C2-B8AE-7045E1847FA2}">
      <dsp:nvSpPr>
        <dsp:cNvPr id="0" name=""/>
        <dsp:cNvSpPr/>
      </dsp:nvSpPr>
      <dsp:spPr>
        <a:xfrm>
          <a:off x="6140964" y="1420418"/>
          <a:ext cx="1604882" cy="6419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Reduced insurance protection.</a:t>
          </a:r>
        </a:p>
      </dsp:txBody>
      <dsp:txXfrm>
        <a:off x="6140964" y="1420418"/>
        <a:ext cx="1604882" cy="641953"/>
      </dsp:txXfrm>
    </dsp:sp>
    <dsp:sp modelId="{E2DAEDD8-4A57-4FF3-9B30-D95E0AA6AEC1}">
      <dsp:nvSpPr>
        <dsp:cNvPr id="0" name=""/>
        <dsp:cNvSpPr/>
      </dsp:nvSpPr>
      <dsp:spPr>
        <a:xfrm>
          <a:off x="1867964" y="2463591"/>
          <a:ext cx="722197" cy="722197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8F1FA8-C826-423A-B14A-580C4845A793}">
      <dsp:nvSpPr>
        <dsp:cNvPr id="0" name=""/>
        <dsp:cNvSpPr/>
      </dsp:nvSpPr>
      <dsp:spPr>
        <a:xfrm>
          <a:off x="1426621" y="3457346"/>
          <a:ext cx="1604882" cy="6419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Legal claims can be made against individuals.</a:t>
          </a:r>
        </a:p>
      </dsp:txBody>
      <dsp:txXfrm>
        <a:off x="1426621" y="3457346"/>
        <a:ext cx="1604882" cy="641953"/>
      </dsp:txXfrm>
    </dsp:sp>
    <dsp:sp modelId="{CC10B7C3-2780-4657-918F-11417FD5EA01}">
      <dsp:nvSpPr>
        <dsp:cNvPr id="0" name=""/>
        <dsp:cNvSpPr/>
      </dsp:nvSpPr>
      <dsp:spPr>
        <a:xfrm>
          <a:off x="3753701" y="2463591"/>
          <a:ext cx="722197" cy="722197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317038-5933-4D8D-B8CB-14E0B5FDF7D5}">
      <dsp:nvSpPr>
        <dsp:cNvPr id="0" name=""/>
        <dsp:cNvSpPr/>
      </dsp:nvSpPr>
      <dsp:spPr>
        <a:xfrm>
          <a:off x="3312358" y="3457346"/>
          <a:ext cx="1604882" cy="6419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If mistaken for a club dive, incidents could harm the club.</a:t>
          </a:r>
        </a:p>
      </dsp:txBody>
      <dsp:txXfrm>
        <a:off x="3312358" y="3457346"/>
        <a:ext cx="1604882" cy="641953"/>
      </dsp:txXfrm>
    </dsp:sp>
    <dsp:sp modelId="{B6D0BCF9-6D87-42A2-8C4B-281D1E673280}">
      <dsp:nvSpPr>
        <dsp:cNvPr id="0" name=""/>
        <dsp:cNvSpPr/>
      </dsp:nvSpPr>
      <dsp:spPr>
        <a:xfrm>
          <a:off x="5639438" y="2463591"/>
          <a:ext cx="722197" cy="722197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FAA670-74C4-4378-9EBB-DC340CE84F67}">
      <dsp:nvSpPr>
        <dsp:cNvPr id="0" name=""/>
        <dsp:cNvSpPr/>
      </dsp:nvSpPr>
      <dsp:spPr>
        <a:xfrm>
          <a:off x="5198095" y="3457346"/>
          <a:ext cx="1604882" cy="6419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Declaring all dives private is unsafe and removes governance oversight.</a:t>
          </a:r>
        </a:p>
      </dsp:txBody>
      <dsp:txXfrm>
        <a:off x="5198095" y="3457346"/>
        <a:ext cx="1604882" cy="64195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3821F5-1C27-4A87-9F34-85F85E1E3824}">
      <dsp:nvSpPr>
        <dsp:cNvPr id="0" name=""/>
        <dsp:cNvSpPr/>
      </dsp:nvSpPr>
      <dsp:spPr>
        <a:xfrm>
          <a:off x="0" y="363261"/>
          <a:ext cx="822960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Identifies who dived, where, when, and with whom.</a:t>
          </a:r>
        </a:p>
      </dsp:txBody>
      <dsp:txXfrm>
        <a:off x="28100" y="391361"/>
        <a:ext cx="8173400" cy="519439"/>
      </dsp:txXfrm>
    </dsp:sp>
    <dsp:sp modelId="{29196A1A-B5A5-4047-8B01-DAE98FA06F56}">
      <dsp:nvSpPr>
        <dsp:cNvPr id="0" name=""/>
        <dsp:cNvSpPr/>
      </dsp:nvSpPr>
      <dsp:spPr>
        <a:xfrm>
          <a:off x="0" y="1008021"/>
          <a:ext cx="822960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Helps rescuers and medics with treatment decisions.</a:t>
          </a:r>
        </a:p>
      </dsp:txBody>
      <dsp:txXfrm>
        <a:off x="28100" y="1036121"/>
        <a:ext cx="8173400" cy="519439"/>
      </dsp:txXfrm>
    </dsp:sp>
    <dsp:sp modelId="{78EBFA06-B84E-4482-A690-EFE0B23E1FF2}">
      <dsp:nvSpPr>
        <dsp:cNvPr id="0" name=""/>
        <dsp:cNvSpPr/>
      </dsp:nvSpPr>
      <dsp:spPr>
        <a:xfrm>
          <a:off x="0" y="1652781"/>
          <a:ext cx="822960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Key evidence for insurance claims.</a:t>
          </a:r>
        </a:p>
      </dsp:txBody>
      <dsp:txXfrm>
        <a:off x="28100" y="1680881"/>
        <a:ext cx="8173400" cy="519439"/>
      </dsp:txXfrm>
    </dsp:sp>
    <dsp:sp modelId="{DFF5B773-6D49-46D4-933F-55FE69D7305D}">
      <dsp:nvSpPr>
        <dsp:cNvPr id="0" name=""/>
        <dsp:cNvSpPr/>
      </dsp:nvSpPr>
      <dsp:spPr>
        <a:xfrm>
          <a:off x="0" y="2297541"/>
          <a:ext cx="822960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Inaccurate sheets can void cover.</a:t>
          </a:r>
        </a:p>
      </dsp:txBody>
      <dsp:txXfrm>
        <a:off x="28100" y="2325641"/>
        <a:ext cx="8173400" cy="519439"/>
      </dsp:txXfrm>
    </dsp:sp>
    <dsp:sp modelId="{04D854C6-5914-43DA-B7E9-71CB05C59560}">
      <dsp:nvSpPr>
        <dsp:cNvPr id="0" name=""/>
        <dsp:cNvSpPr/>
      </dsp:nvSpPr>
      <dsp:spPr>
        <a:xfrm>
          <a:off x="0" y="2942301"/>
          <a:ext cx="822960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Falsifying records can be fraud.</a:t>
          </a:r>
        </a:p>
      </dsp:txBody>
      <dsp:txXfrm>
        <a:off x="28100" y="2970401"/>
        <a:ext cx="8173400" cy="519439"/>
      </dsp:txXfrm>
    </dsp:sp>
    <dsp:sp modelId="{5DF6ABCA-3E2C-48F4-B98E-F3591E9319AE}">
      <dsp:nvSpPr>
        <dsp:cNvPr id="0" name=""/>
        <dsp:cNvSpPr/>
      </dsp:nvSpPr>
      <dsp:spPr>
        <a:xfrm>
          <a:off x="0" y="3587061"/>
          <a:ext cx="8229600" cy="5756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Complete before the dive, update immediately, store securely.</a:t>
          </a:r>
        </a:p>
      </dsp:txBody>
      <dsp:txXfrm>
        <a:off x="28100" y="3615161"/>
        <a:ext cx="8173400" cy="51943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A6C7B7-3AEE-4F44-84B5-D776B86D7A9A}">
      <dsp:nvSpPr>
        <dsp:cNvPr id="0" name=""/>
        <dsp:cNvSpPr/>
      </dsp:nvSpPr>
      <dsp:spPr>
        <a:xfrm>
          <a:off x="495061" y="645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Always get DO authorisation before diving.</a:t>
          </a:r>
        </a:p>
      </dsp:txBody>
      <dsp:txXfrm>
        <a:off x="495061" y="645"/>
        <a:ext cx="2262336" cy="1357401"/>
      </dsp:txXfrm>
    </dsp:sp>
    <dsp:sp modelId="{70405E60-19AA-435E-8704-5C9DA8D94120}">
      <dsp:nvSpPr>
        <dsp:cNvPr id="0" name=""/>
        <dsp:cNvSpPr/>
      </dsp:nvSpPr>
      <dsp:spPr>
        <a:xfrm>
          <a:off x="2983631" y="645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Report all changes to the DO before diving starts.</a:t>
          </a:r>
        </a:p>
      </dsp:txBody>
      <dsp:txXfrm>
        <a:off x="2983631" y="645"/>
        <a:ext cx="2262336" cy="1357401"/>
      </dsp:txXfrm>
    </dsp:sp>
    <dsp:sp modelId="{887AC550-0949-4434-8CCB-CB0AC6A5CC7F}">
      <dsp:nvSpPr>
        <dsp:cNvPr id="0" name=""/>
        <dsp:cNvSpPr/>
      </dsp:nvSpPr>
      <dsp:spPr>
        <a:xfrm>
          <a:off x="5472201" y="645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If DO cannot approve changes, dive does not go ahead.</a:t>
          </a:r>
        </a:p>
      </dsp:txBody>
      <dsp:txXfrm>
        <a:off x="5472201" y="645"/>
        <a:ext cx="2262336" cy="1357401"/>
      </dsp:txXfrm>
    </dsp:sp>
    <dsp:sp modelId="{43A7BF3F-955C-4F4F-8BAC-CA62F78F7B06}">
      <dsp:nvSpPr>
        <dsp:cNvPr id="0" name=""/>
        <dsp:cNvSpPr/>
      </dsp:nvSpPr>
      <dsp:spPr>
        <a:xfrm>
          <a:off x="495061" y="1584280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No switching to private after authorisation without DO awareness.</a:t>
          </a:r>
        </a:p>
      </dsp:txBody>
      <dsp:txXfrm>
        <a:off x="495061" y="1584280"/>
        <a:ext cx="2262336" cy="1357401"/>
      </dsp:txXfrm>
    </dsp:sp>
    <dsp:sp modelId="{A8ED5C7B-7F79-4BCE-BE6A-F25E62003D3A}">
      <dsp:nvSpPr>
        <dsp:cNvPr id="0" name=""/>
        <dsp:cNvSpPr/>
      </dsp:nvSpPr>
      <dsp:spPr>
        <a:xfrm>
          <a:off x="2983631" y="1584280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Ensure all divers are insured.</a:t>
          </a:r>
        </a:p>
      </dsp:txBody>
      <dsp:txXfrm>
        <a:off x="2983631" y="1584280"/>
        <a:ext cx="2262336" cy="1357401"/>
      </dsp:txXfrm>
    </dsp:sp>
    <dsp:sp modelId="{342E5432-8881-4C7E-A8A8-ED56E1D2FB40}">
      <dsp:nvSpPr>
        <dsp:cNvPr id="0" name=""/>
        <dsp:cNvSpPr/>
      </dsp:nvSpPr>
      <dsp:spPr>
        <a:xfrm>
          <a:off x="5472201" y="1584280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Keep dive sheets accurate and honest.</a:t>
          </a:r>
        </a:p>
      </dsp:txBody>
      <dsp:txXfrm>
        <a:off x="5472201" y="1584280"/>
        <a:ext cx="2262336" cy="1357401"/>
      </dsp:txXfrm>
    </dsp:sp>
    <dsp:sp modelId="{BA7F7BED-7EE9-42EE-B96F-D52F67E53253}">
      <dsp:nvSpPr>
        <dsp:cNvPr id="0" name=""/>
        <dsp:cNvSpPr/>
      </dsp:nvSpPr>
      <dsp:spPr>
        <a:xfrm>
          <a:off x="2983631" y="3167916"/>
          <a:ext cx="2262336" cy="13574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Never wear club branding on a private dive unless clearly unrelated to the club.</a:t>
          </a:r>
        </a:p>
      </dsp:txBody>
      <dsp:txXfrm>
        <a:off x="2983631" y="3167916"/>
        <a:ext cx="2262336" cy="1357401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0CE016-8131-45FE-A46B-8C5A3096B948}">
      <dsp:nvSpPr>
        <dsp:cNvPr id="0" name=""/>
        <dsp:cNvSpPr/>
      </dsp:nvSpPr>
      <dsp:spPr>
        <a:xfrm>
          <a:off x="518185" y="768902"/>
          <a:ext cx="1475437" cy="147543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F4C978-BB51-47EE-8FA0-5E772677283E}">
      <dsp:nvSpPr>
        <dsp:cNvPr id="0" name=""/>
        <dsp:cNvSpPr/>
      </dsp:nvSpPr>
      <dsp:spPr>
        <a:xfrm>
          <a:off x="832623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ACB1D4-878A-4194-BCE1-BE19348B4EDD}">
      <dsp:nvSpPr>
        <dsp:cNvPr id="0" name=""/>
        <dsp:cNvSpPr/>
      </dsp:nvSpPr>
      <dsp:spPr>
        <a:xfrm>
          <a:off x="46529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 dirty="0"/>
            <a:t>An </a:t>
          </a:r>
          <a:r>
            <a:rPr lang="en-US" sz="1200" kern="1200" dirty="0" err="1"/>
            <a:t>authorised</a:t>
          </a:r>
          <a:r>
            <a:rPr lang="en-US" sz="1200" kern="1200" dirty="0"/>
            <a:t> dive is a complete safety, insurance, and legal package.</a:t>
          </a:r>
        </a:p>
      </dsp:txBody>
      <dsp:txXfrm>
        <a:off x="46529" y="2703902"/>
        <a:ext cx="2418750" cy="720000"/>
      </dsp:txXfrm>
    </dsp:sp>
    <dsp:sp modelId="{F83B8479-BD22-476F-AC77-08A717FB0D04}">
      <dsp:nvSpPr>
        <dsp:cNvPr id="0" name=""/>
        <dsp:cNvSpPr/>
      </dsp:nvSpPr>
      <dsp:spPr>
        <a:xfrm>
          <a:off x="3360216" y="768902"/>
          <a:ext cx="1475437" cy="147543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6ABE51-399D-4D19-8B6E-802289E124C7}">
      <dsp:nvSpPr>
        <dsp:cNvPr id="0" name=""/>
        <dsp:cNvSpPr/>
      </dsp:nvSpPr>
      <dsp:spPr>
        <a:xfrm>
          <a:off x="3674654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86037B-C637-40C0-B27C-B1EA583A8A60}">
      <dsp:nvSpPr>
        <dsp:cNvPr id="0" name=""/>
        <dsp:cNvSpPr/>
      </dsp:nvSpPr>
      <dsp:spPr>
        <a:xfrm>
          <a:off x="2888560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/>
            <a:t>A private dive removes that extra layer of safety and governance.</a:t>
          </a:r>
        </a:p>
      </dsp:txBody>
      <dsp:txXfrm>
        <a:off x="2888560" y="2703902"/>
        <a:ext cx="2418750" cy="720000"/>
      </dsp:txXfrm>
    </dsp:sp>
    <dsp:sp modelId="{2D4F641C-E6CD-4219-A4B7-889157393E9D}">
      <dsp:nvSpPr>
        <dsp:cNvPr id="0" name=""/>
        <dsp:cNvSpPr/>
      </dsp:nvSpPr>
      <dsp:spPr>
        <a:xfrm>
          <a:off x="6202248" y="768902"/>
          <a:ext cx="1475437" cy="147543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E54E3D-204E-4675-A9F1-FBFED5F84B0D}">
      <dsp:nvSpPr>
        <dsp:cNvPr id="0" name=""/>
        <dsp:cNvSpPr/>
      </dsp:nvSpPr>
      <dsp:spPr>
        <a:xfrm>
          <a:off x="6516685" y="1083340"/>
          <a:ext cx="846562" cy="8465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7B753E-0138-4CE8-A7FD-2A78B8846B63}">
      <dsp:nvSpPr>
        <dsp:cNvPr id="0" name=""/>
        <dsp:cNvSpPr/>
      </dsp:nvSpPr>
      <dsp:spPr>
        <a:xfrm>
          <a:off x="5730591" y="2703902"/>
          <a:ext cx="241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200" kern="1200"/>
            <a:t>Declaring everything private is not sustainable — real protection comes from doing it right.</a:t>
          </a:r>
        </a:p>
      </dsp:txBody>
      <dsp:txXfrm>
        <a:off x="5730591" y="2703902"/>
        <a:ext cx="24187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460" y="3671612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dirty="0" err="1"/>
              <a:t>Authorised</a:t>
            </a:r>
            <a:r>
              <a:rPr dirty="0"/>
              <a:t> Club Dives – Protecting Ourselves and Our Club</a:t>
            </a:r>
          </a:p>
        </p:txBody>
      </p:sp>
      <p:pic>
        <p:nvPicPr>
          <p:cNvPr id="5" name="Picture 4" descr="A blue circle with a person diving in the water">
            <a:extLst>
              <a:ext uri="{FF2B5EF4-FFF2-40B4-BE49-F238E27FC236}">
                <a16:creationId xmlns:a16="http://schemas.microsoft.com/office/drawing/2014/main" id="{99774842-6056-A6AF-FE9E-A6B6E58F48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988" y="229704"/>
            <a:ext cx="3526543" cy="36210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287" y="499397"/>
            <a:ext cx="4447066" cy="1640180"/>
          </a:xfrm>
        </p:spPr>
        <p:txBody>
          <a:bodyPr anchor="b">
            <a:normAutofit/>
          </a:bodyPr>
          <a:lstStyle/>
          <a:p>
            <a:r>
              <a:rPr lang="en-US" sz="3500"/>
              <a:t>BSAC Rules on Authorised Dives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2287" y="2423821"/>
            <a:ext cx="4447067" cy="351978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100" dirty="0"/>
              <a:t>BSAC &amp; PADI members operating under BSAC rules</a:t>
            </a:r>
          </a:p>
          <a:p>
            <a:pPr>
              <a:lnSpc>
                <a:spcPct val="90000"/>
              </a:lnSpc>
              <a:defRPr sz="1200"/>
            </a:pPr>
            <a:r>
              <a:rPr lang="en-US" sz="1100" dirty="0"/>
              <a:t>A club dive must be </a:t>
            </a:r>
            <a:r>
              <a:rPr lang="en-US" sz="1100" dirty="0" err="1"/>
              <a:t>authorised</a:t>
            </a:r>
            <a:r>
              <a:rPr lang="en-US" sz="1100" dirty="0"/>
              <a:t> by the Diving Officer (DO) or a delegated, qualified person before it takes place.</a:t>
            </a:r>
          </a:p>
          <a:p>
            <a:pPr>
              <a:lnSpc>
                <a:spcPct val="90000"/>
              </a:lnSpc>
              <a:defRPr sz="1200"/>
            </a:pPr>
            <a:r>
              <a:rPr lang="en-US" sz="1100" dirty="0"/>
              <a:t>Only current BSAC members (or non-BSAC divers with verified personal diving insurance) may take part in an </a:t>
            </a:r>
            <a:r>
              <a:rPr lang="en-US" sz="1100" dirty="0" err="1"/>
              <a:t>authorised</a:t>
            </a:r>
            <a:r>
              <a:rPr lang="en-US" sz="1100" dirty="0"/>
              <a:t> club dive.</a:t>
            </a:r>
          </a:p>
          <a:p>
            <a:pPr>
              <a:lnSpc>
                <a:spcPct val="90000"/>
              </a:lnSpc>
              <a:defRPr sz="1200"/>
            </a:pPr>
            <a:r>
              <a:rPr lang="en-US" sz="1100" dirty="0"/>
              <a:t>All dives must follow BSAC’s Safe Diving Practices.</a:t>
            </a:r>
          </a:p>
          <a:p>
            <a:pPr>
              <a:lnSpc>
                <a:spcPct val="90000"/>
              </a:lnSpc>
              <a:defRPr sz="1200"/>
            </a:pPr>
            <a:r>
              <a:rPr lang="en-US" sz="1100" dirty="0"/>
              <a:t>Dive sheets must be completed accurately and honestly and retained as part of the club’s official records.</a:t>
            </a:r>
          </a:p>
          <a:p>
            <a:pPr>
              <a:lnSpc>
                <a:spcPct val="90000"/>
              </a:lnSpc>
              <a:defRPr sz="1200"/>
            </a:pPr>
            <a:r>
              <a:rPr lang="en-US" sz="1100" dirty="0"/>
              <a:t>Any change to an </a:t>
            </a:r>
            <a:r>
              <a:rPr lang="en-US" sz="1100" dirty="0" err="1"/>
              <a:t>authorised</a:t>
            </a:r>
            <a:r>
              <a:rPr lang="en-US" sz="1100" dirty="0"/>
              <a:t> club dive must be reported to the DO before diving starts.</a:t>
            </a:r>
          </a:p>
          <a:p>
            <a:pPr>
              <a:lnSpc>
                <a:spcPct val="90000"/>
              </a:lnSpc>
              <a:defRPr sz="1200"/>
            </a:pPr>
            <a:r>
              <a:rPr lang="en-US" sz="1100" dirty="0"/>
              <a:t>If you cannot get DO approval for the change, the dive must not </a:t>
            </a:r>
            <a:r>
              <a:rPr lang="en-US" sz="1100"/>
              <a:t>go ahead.</a:t>
            </a:r>
            <a:endParaRPr lang="en-US" sz="1100" dirty="0"/>
          </a:p>
          <a:p>
            <a:pPr>
              <a:lnSpc>
                <a:spcPct val="90000"/>
              </a:lnSpc>
              <a:defRPr sz="1200"/>
            </a:pPr>
            <a:r>
              <a:rPr lang="en-US" sz="1100" dirty="0"/>
              <a:t>You cannot simply switch an </a:t>
            </a:r>
            <a:r>
              <a:rPr lang="en-US" sz="1100" dirty="0" err="1"/>
              <a:t>authorised</a:t>
            </a:r>
            <a:r>
              <a:rPr lang="en-US" sz="1100" dirty="0"/>
              <a:t> dive to a private dive without the DO being informed and responding.</a:t>
            </a:r>
          </a:p>
          <a:p>
            <a:pPr>
              <a:lnSpc>
                <a:spcPct val="90000"/>
              </a:lnSpc>
              <a:defRPr sz="1200"/>
            </a:pPr>
            <a:r>
              <a:rPr lang="en-US" sz="1100" dirty="0"/>
              <a:t>Private dives are outside club governance and BSAC club cover.</a:t>
            </a:r>
          </a:p>
          <a:p>
            <a:pPr>
              <a:lnSpc>
                <a:spcPct val="90000"/>
              </a:lnSpc>
              <a:defRPr sz="1200"/>
            </a:pPr>
            <a:r>
              <a:rPr lang="en-US" sz="1100" dirty="0"/>
              <a:t>No club-owned equipment, oxygen kits, radios, or boats may be used.</a:t>
            </a:r>
          </a:p>
          <a:p>
            <a:pPr>
              <a:lnSpc>
                <a:spcPct val="90000"/>
              </a:lnSpc>
              <a:defRPr sz="1200"/>
            </a:pPr>
            <a:r>
              <a:rPr lang="en-US" sz="1100" dirty="0"/>
              <a:t>Club branding must not be worn if it could lead others to believe the dive is a club-</a:t>
            </a:r>
            <a:r>
              <a:rPr lang="en-US" sz="1100" dirty="0" err="1"/>
              <a:t>organised</a:t>
            </a:r>
            <a:r>
              <a:rPr lang="en-US" sz="1100" dirty="0"/>
              <a:t> event.</a:t>
            </a:r>
          </a:p>
        </p:txBody>
      </p:sp>
      <p:pic>
        <p:nvPicPr>
          <p:cNvPr id="7" name="Graphic 6" descr="Scuba dive">
            <a:extLst>
              <a:ext uri="{FF2B5EF4-FFF2-40B4-BE49-F238E27FC236}">
                <a16:creationId xmlns:a16="http://schemas.microsoft.com/office/drawing/2014/main" id="{39207DBE-E6B3-3B51-F46A-86BD369DC9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09129" y="1963271"/>
            <a:ext cx="2823882" cy="2823882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61707E60-CEC9-4661-AA82-69242EB4B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9143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F035CD8-AE30-4146-96F2-036B0CE5E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5" y="6406115"/>
            <a:ext cx="3057523" cy="464399"/>
          </a:xfrm>
          <a:prstGeom prst="rect">
            <a:avLst/>
          </a:prstGeom>
          <a:gradFill>
            <a:gsLst>
              <a:gs pos="19000">
                <a:srgbClr val="000000">
                  <a:alpha val="46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Why We Have an </a:t>
            </a:r>
            <a:r>
              <a:rPr dirty="0" err="1"/>
              <a:t>Authorisation</a:t>
            </a:r>
            <a:r>
              <a:rPr dirty="0"/>
              <a:t> Process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E5A66EDE-A7AF-8DE3-6E55-F7A098BB13A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Why an </a:t>
            </a:r>
            <a:r>
              <a:rPr dirty="0" err="1"/>
              <a:t>Authorised</a:t>
            </a:r>
            <a:r>
              <a:rPr dirty="0"/>
              <a:t> Dive Is Always Best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F63F995-6989-C99D-C288-49865BF342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68520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Example – How an Authorised Dive Can Lose Its Status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BD3CB05-8A0A-ADE8-8E04-D8D92232AB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206250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3200">
                <a:solidFill>
                  <a:srgbClr val="FFFFFF"/>
                </a:solidFill>
              </a:rPr>
              <a:t>BSAC &amp; PADI Members – Insurance Rules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D462A25-862F-82DB-0E3F-291021D677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9885196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256032"/>
            <a:ext cx="7879842" cy="1014984"/>
          </a:xfrm>
        </p:spPr>
        <p:txBody>
          <a:bodyPr anchor="b">
            <a:normAutofit/>
          </a:bodyPr>
          <a:lstStyle/>
          <a:p>
            <a:r>
              <a:t>Insurance Scenarios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634502"/>
            <a:ext cx="783869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538176"/>
            <a:ext cx="1405092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7BD7976-5271-4741-508C-534859C8CE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151134"/>
              </p:ext>
            </p:extLst>
          </p:nvPr>
        </p:nvGraphicFramePr>
        <p:xfrm>
          <a:off x="628650" y="1926266"/>
          <a:ext cx="78867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Comparison Table – Authorised vs Private Dive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pPr algn="l">
              <a:defRPr sz="1200"/>
            </a:pPr>
            <a:r>
              <a:rPr dirty="0"/>
              <a:t>Feature | </a:t>
            </a:r>
            <a:r>
              <a:rPr dirty="0" err="1"/>
              <a:t>Authorised</a:t>
            </a:r>
            <a:r>
              <a:rPr dirty="0"/>
              <a:t> Club Dive | Private Dive</a:t>
            </a:r>
          </a:p>
          <a:p>
            <a:pPr algn="l">
              <a:defRPr sz="1200"/>
            </a:pPr>
            <a:r>
              <a:rPr dirty="0"/>
              <a:t>BSAC member personal insurance | Yes – full BSAC cover | Yes – personal only</a:t>
            </a:r>
          </a:p>
          <a:p>
            <a:pPr algn="l">
              <a:defRPr sz="1200"/>
            </a:pPr>
            <a:r>
              <a:rPr dirty="0"/>
              <a:t>PADI member cover | Only with valid personal policy | Only with valid personal policy</a:t>
            </a:r>
          </a:p>
          <a:p>
            <a:pPr algn="l">
              <a:defRPr sz="1200"/>
            </a:pPr>
            <a:r>
              <a:rPr dirty="0"/>
              <a:t>Club protection | Yes | No</a:t>
            </a:r>
          </a:p>
          <a:p>
            <a:pPr algn="l">
              <a:defRPr sz="1200"/>
            </a:pPr>
            <a:r>
              <a:rPr dirty="0"/>
              <a:t>DO oversight | Yes | No</a:t>
            </a:r>
          </a:p>
          <a:p>
            <a:pPr algn="l">
              <a:defRPr sz="1200"/>
            </a:pPr>
            <a:r>
              <a:rPr dirty="0"/>
              <a:t>Safety checks | Yes | No</a:t>
            </a:r>
          </a:p>
          <a:p>
            <a:pPr algn="l">
              <a:defRPr sz="1200"/>
            </a:pPr>
            <a:r>
              <a:rPr dirty="0"/>
              <a:t>Buddy review | Yes | Not guaranteed</a:t>
            </a:r>
          </a:p>
          <a:p>
            <a:pPr algn="l">
              <a:defRPr sz="1200"/>
            </a:pPr>
            <a:r>
              <a:rPr dirty="0"/>
              <a:t>Dive sheets | Yes – mandatory | No</a:t>
            </a:r>
          </a:p>
          <a:p>
            <a:pPr algn="l">
              <a:defRPr sz="1200"/>
            </a:pPr>
            <a:r>
              <a:rPr dirty="0"/>
              <a:t>Club equipment | Yes | No</a:t>
            </a:r>
          </a:p>
          <a:p>
            <a:pPr algn="l">
              <a:defRPr sz="1200"/>
            </a:pPr>
            <a:r>
              <a:rPr dirty="0"/>
              <a:t>Club merchandise | Yes | No (unless personal trip)</a:t>
            </a:r>
          </a:p>
          <a:p>
            <a:pPr algn="l">
              <a:defRPr sz="1200"/>
            </a:pPr>
            <a:r>
              <a:rPr dirty="0"/>
              <a:t>Committee legal protection | Yes | No</a:t>
            </a:r>
          </a:p>
          <a:p>
            <a:pPr algn="l">
              <a:defRPr sz="1200"/>
            </a:pPr>
            <a:r>
              <a:rPr dirty="0"/>
              <a:t>Reputation risk | Low | High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461A545-0156-9480-D2EB-548684BB6724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866741"/>
          <a:ext cx="8229600" cy="399288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141884101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98093623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103197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>
                          <a:effectLst/>
                        </a:rPr>
                        <a:t>Feature</a:t>
                      </a:r>
                      <a:endParaRPr lang="en-GB">
                        <a:effectLst/>
                      </a:endParaRP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>
                          <a:effectLst/>
                        </a:rPr>
                        <a:t>Authorised Club Dive</a:t>
                      </a:r>
                      <a:endParaRPr lang="en-GB">
                        <a:effectLst/>
                      </a:endParaRP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>
                          <a:effectLst/>
                        </a:rPr>
                        <a:t>Private Dive</a:t>
                      </a:r>
                      <a:endParaRPr lang="en-GB">
                        <a:effectLst/>
                      </a:endParaRP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54669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>
                          <a:effectLst/>
                        </a:rPr>
                        <a:t>BSAC member personal insurance</a:t>
                      </a:r>
                      <a:endParaRPr lang="en-GB">
                        <a:effectLst/>
                      </a:endParaRP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>
                          <a:effectLst/>
                        </a:rPr>
                        <a:t>Yes – full BSAC cover</a:t>
                      </a: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>
                          <a:effectLst/>
                        </a:rPr>
                        <a:t>Yes – personal only</a:t>
                      </a: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0258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>
                          <a:effectLst/>
                        </a:rPr>
                        <a:t>PADI member cover</a:t>
                      </a:r>
                      <a:endParaRPr lang="en-GB">
                        <a:effectLst/>
                      </a:endParaRP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Only with valid personal policy</a:t>
                      </a: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effectLst/>
                        </a:rPr>
                        <a:t>Only with valid personal policy</a:t>
                      </a: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463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>
                          <a:effectLst/>
                        </a:rPr>
                        <a:t>Club protection</a:t>
                      </a:r>
                      <a:endParaRPr lang="en-GB">
                        <a:effectLst/>
                      </a:endParaRP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>
                          <a:effectLst/>
                        </a:rPr>
                        <a:t>Yes</a:t>
                      </a: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>
                          <a:effectLst/>
                        </a:rPr>
                        <a:t>No</a:t>
                      </a: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6215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>
                          <a:effectLst/>
                        </a:rPr>
                        <a:t>DO oversight</a:t>
                      </a:r>
                      <a:endParaRPr lang="en-GB">
                        <a:effectLst/>
                      </a:endParaRP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>
                          <a:effectLst/>
                        </a:rPr>
                        <a:t>Yes</a:t>
                      </a: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>
                          <a:effectLst/>
                        </a:rPr>
                        <a:t>No</a:t>
                      </a: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32333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>
                          <a:effectLst/>
                        </a:rPr>
                        <a:t>Safety checks</a:t>
                      </a:r>
                      <a:endParaRPr lang="en-GB">
                        <a:effectLst/>
                      </a:endParaRP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>
                          <a:effectLst/>
                        </a:rPr>
                        <a:t>Yes</a:t>
                      </a: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>
                          <a:effectLst/>
                        </a:rPr>
                        <a:t>No</a:t>
                      </a: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46855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>
                          <a:effectLst/>
                        </a:rPr>
                        <a:t>Buddy review</a:t>
                      </a:r>
                      <a:endParaRPr lang="en-GB">
                        <a:effectLst/>
                      </a:endParaRP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>
                          <a:effectLst/>
                        </a:rPr>
                        <a:t>Yes</a:t>
                      </a: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>
                          <a:effectLst/>
                        </a:rPr>
                        <a:t>Not guaranteed</a:t>
                      </a: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0089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>
                          <a:effectLst/>
                        </a:rPr>
                        <a:t>Dive sheets</a:t>
                      </a:r>
                      <a:endParaRPr lang="en-GB">
                        <a:effectLst/>
                      </a:endParaRP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>
                          <a:effectLst/>
                        </a:rPr>
                        <a:t>Yes – mandatory</a:t>
                      </a: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>
                          <a:effectLst/>
                        </a:rPr>
                        <a:t>No</a:t>
                      </a: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62728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>
                          <a:effectLst/>
                        </a:rPr>
                        <a:t>Club equipment</a:t>
                      </a:r>
                      <a:endParaRPr lang="en-GB">
                        <a:effectLst/>
                      </a:endParaRP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>
                          <a:effectLst/>
                        </a:rPr>
                        <a:t>Yes</a:t>
                      </a: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>
                          <a:effectLst/>
                        </a:rPr>
                        <a:t>No</a:t>
                      </a: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9527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>
                          <a:effectLst/>
                        </a:rPr>
                        <a:t>Club merchandise</a:t>
                      </a:r>
                      <a:endParaRPr lang="en-GB">
                        <a:effectLst/>
                      </a:endParaRP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>
                          <a:effectLst/>
                        </a:rPr>
                        <a:t>Yes</a:t>
                      </a: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>
                          <a:effectLst/>
                        </a:rPr>
                        <a:t>No (unless personal trip)</a:t>
                      </a: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8722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>
                          <a:effectLst/>
                        </a:rPr>
                        <a:t>Committee legal protection</a:t>
                      </a:r>
                      <a:endParaRPr lang="en-GB">
                        <a:effectLst/>
                      </a:endParaRP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>
                          <a:effectLst/>
                        </a:rPr>
                        <a:t>Yes</a:t>
                      </a: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>
                          <a:effectLst/>
                        </a:rPr>
                        <a:t>No</a:t>
                      </a: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39848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b="1">
                          <a:effectLst/>
                        </a:rPr>
                        <a:t>Reputation risk</a:t>
                      </a:r>
                      <a:endParaRPr lang="en-GB">
                        <a:effectLst/>
                      </a:endParaRP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>
                          <a:effectLst/>
                        </a:rPr>
                        <a:t>Low</a:t>
                      </a: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dirty="0">
                          <a:effectLst/>
                        </a:rPr>
                        <a:t>High</a:t>
                      </a:r>
                    </a:p>
                  </a:txBody>
                  <a:tcPr marL="31750" marR="31750" marT="6350" marB="6350" anchor="ctr">
                    <a:lnL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D6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28318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Negatives of a Private Dive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6AB680A-F4F2-55B8-69C2-F83113897BB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Dive Sheets – Why Accuracy Matters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1C5A16B-D016-7C52-8F02-73931366081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Protecting Club Dives – Our Commitments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88ADBF2-8646-0F3F-E9D2-333ACFBE672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4A6C7B7-3AEE-4F44-84B5-D776B86D7A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E4A6C7B7-3AEE-4F44-84B5-D776B86D7A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E4A6C7B7-3AEE-4F44-84B5-D776B86D7A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0405E60-19AA-435E-8704-5C9DA8D941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graphicEl>
                                              <a:dgm id="{70405E60-19AA-435E-8704-5C9DA8D941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graphicEl>
                                              <a:dgm id="{70405E60-19AA-435E-8704-5C9DA8D941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7AC550-0949-4434-8CCB-CB0AC6A5CC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graphicEl>
                                              <a:dgm id="{887AC550-0949-4434-8CCB-CB0AC6A5CC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graphicEl>
                                              <a:dgm id="{887AC550-0949-4434-8CCB-CB0AC6A5CC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3A7BF3F-955C-4F4F-8BAC-CA62F78F7B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graphicEl>
                                              <a:dgm id="{43A7BF3F-955C-4F4F-8BAC-CA62F78F7B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graphicEl>
                                              <a:dgm id="{43A7BF3F-955C-4F4F-8BAC-CA62F78F7B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8ED5C7B-7F79-4BCE-BE6A-F25E62003D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graphicEl>
                                              <a:dgm id="{A8ED5C7B-7F79-4BCE-BE6A-F25E62003D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graphicEl>
                                              <a:dgm id="{A8ED5C7B-7F79-4BCE-BE6A-F25E62003D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42E5432-8881-4C7E-A8A8-ED56E1D2FB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graphicEl>
                                              <a:dgm id="{342E5432-8881-4C7E-A8A8-ED56E1D2FB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graphicEl>
                                              <a:dgm id="{342E5432-8881-4C7E-A8A8-ED56E1D2FB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A7F7BED-7EE9-42EE-B96F-D52F67E532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graphicEl>
                                              <a:dgm id="{BA7F7BED-7EE9-42EE-B96F-D52F67E532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graphicEl>
                                              <a:dgm id="{BA7F7BED-7EE9-42EE-B96F-D52F67E532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GB" sz="3500">
                <a:solidFill>
                  <a:srgbClr val="FFFFFF"/>
                </a:solidFill>
              </a:rPr>
              <a:t>Final Takeaway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C0344A7-B2A4-6624-115E-124C15D202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1219361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943</Words>
  <Application>Microsoft Office PowerPoint</Application>
  <PresentationFormat>On-screen Show (4:3)</PresentationFormat>
  <Paragraphs>121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 Authorised Club Dives – Protecting Ourselves and Our Club</vt:lpstr>
      <vt:lpstr>BSAC Rules on Authorised Dives</vt:lpstr>
      <vt:lpstr>Why We Have an Authorisation Process</vt:lpstr>
      <vt:lpstr>Why an Authorised Dive Is Always Best</vt:lpstr>
      <vt:lpstr>Example – How an Authorised Dive Can Lose Its Status</vt:lpstr>
      <vt:lpstr>BSAC &amp; PADI Members – Insurance Rules</vt:lpstr>
      <vt:lpstr>Insurance Scenarios</vt:lpstr>
      <vt:lpstr>Comparison Table – Authorised vs Private Dive</vt:lpstr>
      <vt:lpstr>The Negatives of a Private Dive</vt:lpstr>
      <vt:lpstr>Dive Sheets – Why Accuracy Matters</vt:lpstr>
      <vt:lpstr>Protecting Club Dives – Our Commitments</vt:lpstr>
      <vt:lpstr>Final Takeaway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Lee Ingram</dc:creator>
  <cp:keywords/>
  <dc:description>generated using python-pptx</dc:description>
  <cp:lastModifiedBy>Lee Ingram</cp:lastModifiedBy>
  <cp:revision>4</cp:revision>
  <dcterms:created xsi:type="dcterms:W3CDTF">2013-01-27T09:14:16Z</dcterms:created>
  <dcterms:modified xsi:type="dcterms:W3CDTF">2025-08-13T14:59:07Z</dcterms:modified>
  <cp:category/>
</cp:coreProperties>
</file>