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69" autoAdjust="0"/>
  </p:normalViewPr>
  <p:slideViewPr>
    <p:cSldViewPr snapToGrid="0" snapToObjects="1">
      <p:cViewPr varScale="1">
        <p:scale>
          <a:sx n="163" d="100"/>
          <a:sy n="163" d="100"/>
        </p:scale>
        <p:origin x="5472" y="3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ECB586-A417-4736-9844-C591ACF0395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123EDF-BF68-4CA1-8B80-829D1E20C4D8}">
      <dgm:prSet/>
      <dgm:spPr/>
      <dgm:t>
        <a:bodyPr/>
        <a:lstStyle/>
        <a:p>
          <a:pPr>
            <a:buNone/>
          </a:pPr>
          <a:r>
            <a:rPr lang="en-US" dirty="0"/>
            <a:t>Good buoyancy = precise control in the water.</a:t>
          </a:r>
        </a:p>
      </dgm:t>
    </dgm:pt>
    <dgm:pt modelId="{363DBDCD-A9DD-49EE-BA94-157BBDE5A9BA}" type="parTrans" cxnId="{C17C982E-0ECC-4C44-AD2B-0556EC59BF82}">
      <dgm:prSet/>
      <dgm:spPr/>
      <dgm:t>
        <a:bodyPr/>
        <a:lstStyle/>
        <a:p>
          <a:endParaRPr lang="en-GB"/>
        </a:p>
      </dgm:t>
    </dgm:pt>
    <dgm:pt modelId="{6FFF8111-B36A-4528-A4B9-0233B9671014}" type="sibTrans" cxnId="{C17C982E-0ECC-4C44-AD2B-0556EC59BF82}">
      <dgm:prSet/>
      <dgm:spPr/>
      <dgm:t>
        <a:bodyPr/>
        <a:lstStyle/>
        <a:p>
          <a:endParaRPr lang="en-GB"/>
        </a:p>
      </dgm:t>
    </dgm:pt>
    <dgm:pt modelId="{816BE019-E28A-481E-94D7-CEB9F4890A42}">
      <dgm:prSet/>
      <dgm:spPr/>
      <dgm:t>
        <a:bodyPr/>
        <a:lstStyle/>
        <a:p>
          <a:pPr>
            <a:buNone/>
          </a:pPr>
          <a:r>
            <a:rPr lang="en-US" dirty="0"/>
            <a:t>Proper trim = more streamlined and efficient movement.</a:t>
          </a:r>
        </a:p>
      </dgm:t>
    </dgm:pt>
    <dgm:pt modelId="{16A0672A-12BF-49FB-9CE4-159FF28CDF61}" type="sibTrans" cxnId="{3012AA86-77A4-4D8A-9711-2038AC41CEB0}">
      <dgm:prSet/>
      <dgm:spPr/>
      <dgm:t>
        <a:bodyPr/>
        <a:lstStyle/>
        <a:p>
          <a:endParaRPr lang="en-GB"/>
        </a:p>
      </dgm:t>
    </dgm:pt>
    <dgm:pt modelId="{5388DD87-1C70-4E16-87A9-89FD3887FFF9}" type="parTrans" cxnId="{3012AA86-77A4-4D8A-9711-2038AC41CEB0}">
      <dgm:prSet/>
      <dgm:spPr/>
      <dgm:t>
        <a:bodyPr/>
        <a:lstStyle/>
        <a:p>
          <a:endParaRPr lang="en-GB"/>
        </a:p>
      </dgm:t>
    </dgm:pt>
    <dgm:pt modelId="{598127D0-734A-4910-B0C1-1D4CFB78C8CA}">
      <dgm:prSet/>
      <dgm:spPr/>
      <dgm:t>
        <a:bodyPr/>
        <a:lstStyle/>
        <a:p>
          <a:pPr>
            <a:buNone/>
          </a:pPr>
          <a:r>
            <a:rPr lang="en-US" dirty="0"/>
            <a:t>Effective gas management = confidence, less stress, longer bottom times.</a:t>
          </a:r>
        </a:p>
      </dgm:t>
    </dgm:pt>
    <dgm:pt modelId="{EFD6FBD1-B178-499B-9F5F-28622A7446AB}" type="parTrans" cxnId="{356BBF1A-DC03-48B6-B600-E5448B7AB295}">
      <dgm:prSet/>
      <dgm:spPr/>
      <dgm:t>
        <a:bodyPr/>
        <a:lstStyle/>
        <a:p>
          <a:endParaRPr lang="en-GB"/>
        </a:p>
      </dgm:t>
    </dgm:pt>
    <dgm:pt modelId="{4C395CDC-EB5C-43E8-967A-9DF790ED2ADC}" type="sibTrans" cxnId="{356BBF1A-DC03-48B6-B600-E5448B7AB295}">
      <dgm:prSet/>
      <dgm:spPr/>
      <dgm:t>
        <a:bodyPr/>
        <a:lstStyle/>
        <a:p>
          <a:endParaRPr lang="en-GB"/>
        </a:p>
      </dgm:t>
    </dgm:pt>
    <dgm:pt modelId="{9976D417-5642-4728-B486-9A006F29E9EF}">
      <dgm:prSet/>
      <dgm:spPr/>
      <dgm:t>
        <a:bodyPr/>
        <a:lstStyle/>
        <a:p>
          <a:pPr>
            <a:buNone/>
          </a:pPr>
          <a:r>
            <a:rPr lang="en-US" dirty="0"/>
            <a:t>Effective gas management = confidence, less stress, longer bottom times.</a:t>
          </a:r>
        </a:p>
      </dgm:t>
    </dgm:pt>
    <dgm:pt modelId="{AB603F43-D476-4C08-AC87-EF06CB3AEA34}" type="parTrans" cxnId="{978D18A6-F397-4D98-AB2D-3BF91AB0C61F}">
      <dgm:prSet/>
      <dgm:spPr/>
      <dgm:t>
        <a:bodyPr/>
        <a:lstStyle/>
        <a:p>
          <a:endParaRPr lang="en-GB"/>
        </a:p>
      </dgm:t>
    </dgm:pt>
    <dgm:pt modelId="{F3600F96-173F-4895-B43A-24A898EB02A4}" type="sibTrans" cxnId="{978D18A6-F397-4D98-AB2D-3BF91AB0C61F}">
      <dgm:prSet/>
      <dgm:spPr/>
      <dgm:t>
        <a:bodyPr/>
        <a:lstStyle/>
        <a:p>
          <a:endParaRPr lang="en-GB"/>
        </a:p>
      </dgm:t>
    </dgm:pt>
    <dgm:pt modelId="{294AAD8F-5221-49D2-A059-4BF8EA4D9893}" type="pres">
      <dgm:prSet presAssocID="{18ECB586-A417-4736-9844-C591ACF03959}" presName="linear" presStyleCnt="0">
        <dgm:presLayoutVars>
          <dgm:animLvl val="lvl"/>
          <dgm:resizeHandles val="exact"/>
        </dgm:presLayoutVars>
      </dgm:prSet>
      <dgm:spPr/>
    </dgm:pt>
    <dgm:pt modelId="{CE31CE1F-D6CC-4A86-9746-06DD4CA63876}" type="pres">
      <dgm:prSet presAssocID="{6B123EDF-BF68-4CA1-8B80-829D1E20C4D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04BFAB6-75BC-4857-BDBC-31510E34EDD5}" type="pres">
      <dgm:prSet presAssocID="{6FFF8111-B36A-4528-A4B9-0233B9671014}" presName="spacer" presStyleCnt="0"/>
      <dgm:spPr/>
    </dgm:pt>
    <dgm:pt modelId="{E6C29250-C9BF-4816-8906-D29F52B88031}" type="pres">
      <dgm:prSet presAssocID="{816BE019-E28A-481E-94D7-CEB9F4890A4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AC9CDFE-36BF-4C61-AAFC-2AC5DE5195D7}" type="pres">
      <dgm:prSet presAssocID="{16A0672A-12BF-49FB-9CE4-159FF28CDF61}" presName="spacer" presStyleCnt="0"/>
      <dgm:spPr/>
    </dgm:pt>
    <dgm:pt modelId="{B0265481-F84F-4A25-B75A-FFDE54D275B7}" type="pres">
      <dgm:prSet presAssocID="{598127D0-734A-4910-B0C1-1D4CFB78C8C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5E3BBEF-3031-4CBF-8C39-18F6B6D81E6A}" type="pres">
      <dgm:prSet presAssocID="{4C395CDC-EB5C-43E8-967A-9DF790ED2ADC}" presName="spacer" presStyleCnt="0"/>
      <dgm:spPr/>
    </dgm:pt>
    <dgm:pt modelId="{7A18D350-BC75-4519-BC3D-7F0F4DAFAE19}" type="pres">
      <dgm:prSet presAssocID="{9976D417-5642-4728-B486-9A006F29E9E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5C90C0F-A8DB-4E9C-8B3C-2C9380BD50D8}" type="presOf" srcId="{18ECB586-A417-4736-9844-C591ACF03959}" destId="{294AAD8F-5221-49D2-A059-4BF8EA4D9893}" srcOrd="0" destOrd="0" presId="urn:microsoft.com/office/officeart/2005/8/layout/vList2"/>
    <dgm:cxn modelId="{1020E419-F7DB-4803-8497-34BDDE9A9FE2}" type="presOf" srcId="{598127D0-734A-4910-B0C1-1D4CFB78C8CA}" destId="{B0265481-F84F-4A25-B75A-FFDE54D275B7}" srcOrd="0" destOrd="0" presId="urn:microsoft.com/office/officeart/2005/8/layout/vList2"/>
    <dgm:cxn modelId="{356BBF1A-DC03-48B6-B600-E5448B7AB295}" srcId="{18ECB586-A417-4736-9844-C591ACF03959}" destId="{598127D0-734A-4910-B0C1-1D4CFB78C8CA}" srcOrd="2" destOrd="0" parTransId="{EFD6FBD1-B178-499B-9F5F-28622A7446AB}" sibTransId="{4C395CDC-EB5C-43E8-967A-9DF790ED2ADC}"/>
    <dgm:cxn modelId="{57E4D224-DA2C-4A4A-A233-3B11BB8C05D2}" type="presOf" srcId="{6B123EDF-BF68-4CA1-8B80-829D1E20C4D8}" destId="{CE31CE1F-D6CC-4A86-9746-06DD4CA63876}" srcOrd="0" destOrd="0" presId="urn:microsoft.com/office/officeart/2005/8/layout/vList2"/>
    <dgm:cxn modelId="{C17C982E-0ECC-4C44-AD2B-0556EC59BF82}" srcId="{18ECB586-A417-4736-9844-C591ACF03959}" destId="{6B123EDF-BF68-4CA1-8B80-829D1E20C4D8}" srcOrd="0" destOrd="0" parTransId="{363DBDCD-A9DD-49EE-BA94-157BBDE5A9BA}" sibTransId="{6FFF8111-B36A-4528-A4B9-0233B9671014}"/>
    <dgm:cxn modelId="{1200C436-BCDD-4069-9E4F-75B37057E420}" type="presOf" srcId="{816BE019-E28A-481E-94D7-CEB9F4890A42}" destId="{E6C29250-C9BF-4816-8906-D29F52B88031}" srcOrd="0" destOrd="0" presId="urn:microsoft.com/office/officeart/2005/8/layout/vList2"/>
    <dgm:cxn modelId="{3012AA86-77A4-4D8A-9711-2038AC41CEB0}" srcId="{18ECB586-A417-4736-9844-C591ACF03959}" destId="{816BE019-E28A-481E-94D7-CEB9F4890A42}" srcOrd="1" destOrd="0" parTransId="{5388DD87-1C70-4E16-87A9-89FD3887FFF9}" sibTransId="{16A0672A-12BF-49FB-9CE4-159FF28CDF61}"/>
    <dgm:cxn modelId="{C86125A3-1184-4CE6-A2A6-C48D0C2CDAB1}" type="presOf" srcId="{9976D417-5642-4728-B486-9A006F29E9EF}" destId="{7A18D350-BC75-4519-BC3D-7F0F4DAFAE19}" srcOrd="0" destOrd="0" presId="urn:microsoft.com/office/officeart/2005/8/layout/vList2"/>
    <dgm:cxn modelId="{978D18A6-F397-4D98-AB2D-3BF91AB0C61F}" srcId="{18ECB586-A417-4736-9844-C591ACF03959}" destId="{9976D417-5642-4728-B486-9A006F29E9EF}" srcOrd="3" destOrd="0" parTransId="{AB603F43-D476-4C08-AC87-EF06CB3AEA34}" sibTransId="{F3600F96-173F-4895-B43A-24A898EB02A4}"/>
    <dgm:cxn modelId="{D06C9DC6-85C1-461D-B14A-E00CFA69CEA6}" type="presParOf" srcId="{294AAD8F-5221-49D2-A059-4BF8EA4D9893}" destId="{CE31CE1F-D6CC-4A86-9746-06DD4CA63876}" srcOrd="0" destOrd="0" presId="urn:microsoft.com/office/officeart/2005/8/layout/vList2"/>
    <dgm:cxn modelId="{A0E81717-A62C-4047-A3E9-6CA674CBD10B}" type="presParOf" srcId="{294AAD8F-5221-49D2-A059-4BF8EA4D9893}" destId="{604BFAB6-75BC-4857-BDBC-31510E34EDD5}" srcOrd="1" destOrd="0" presId="urn:microsoft.com/office/officeart/2005/8/layout/vList2"/>
    <dgm:cxn modelId="{2F59884A-69ED-4100-8D80-67256CEDA9A3}" type="presParOf" srcId="{294AAD8F-5221-49D2-A059-4BF8EA4D9893}" destId="{E6C29250-C9BF-4816-8906-D29F52B88031}" srcOrd="2" destOrd="0" presId="urn:microsoft.com/office/officeart/2005/8/layout/vList2"/>
    <dgm:cxn modelId="{B19939EE-CE14-4B77-A089-6CCEAFF6811C}" type="presParOf" srcId="{294AAD8F-5221-49D2-A059-4BF8EA4D9893}" destId="{0AC9CDFE-36BF-4C61-AAFC-2AC5DE5195D7}" srcOrd="3" destOrd="0" presId="urn:microsoft.com/office/officeart/2005/8/layout/vList2"/>
    <dgm:cxn modelId="{6B546A8A-EF01-4C85-8EFA-3D32B918731F}" type="presParOf" srcId="{294AAD8F-5221-49D2-A059-4BF8EA4D9893}" destId="{B0265481-F84F-4A25-B75A-FFDE54D275B7}" srcOrd="4" destOrd="0" presId="urn:microsoft.com/office/officeart/2005/8/layout/vList2"/>
    <dgm:cxn modelId="{F8EFA952-B298-4B41-9CD7-F8F0F20BD99F}" type="presParOf" srcId="{294AAD8F-5221-49D2-A059-4BF8EA4D9893}" destId="{B5E3BBEF-3031-4CBF-8C39-18F6B6D81E6A}" srcOrd="5" destOrd="0" presId="urn:microsoft.com/office/officeart/2005/8/layout/vList2"/>
    <dgm:cxn modelId="{A549EA88-49D5-44A4-8EC9-E6D919A28CC4}" type="presParOf" srcId="{294AAD8F-5221-49D2-A059-4BF8EA4D9893}" destId="{7A18D350-BC75-4519-BC3D-7F0F4DAFAE1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707DFC-9364-4E28-92FE-A08B8666AE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32B832-3E3A-46C7-9588-BFE946B4C01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Correct weighting = neutral at 5m with ~50 bar left in cylinder.</a:t>
          </a:r>
        </a:p>
      </dgm:t>
    </dgm:pt>
    <dgm:pt modelId="{ADF489BD-3E28-493B-AE01-73CAE7C53265}" type="parTrans" cxnId="{8351E6D7-2AD2-4869-87BD-03864B0BF7EF}">
      <dgm:prSet/>
      <dgm:spPr/>
      <dgm:t>
        <a:bodyPr/>
        <a:lstStyle/>
        <a:p>
          <a:endParaRPr lang="en-GB"/>
        </a:p>
      </dgm:t>
    </dgm:pt>
    <dgm:pt modelId="{D83D970E-724F-4554-934D-E1A29E56BA0D}" type="sibTrans" cxnId="{8351E6D7-2AD2-4869-87BD-03864B0BF7EF}">
      <dgm:prSet/>
      <dgm:spPr/>
      <dgm:t>
        <a:bodyPr/>
        <a:lstStyle/>
        <a:p>
          <a:endParaRPr lang="en-GB"/>
        </a:p>
      </dgm:t>
    </dgm:pt>
    <dgm:pt modelId="{2C6D79C2-8154-4E80-B7E6-D90CA2963C4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Overweighting is the #1 cause of buoyancy problems.</a:t>
          </a:r>
        </a:p>
      </dgm:t>
    </dgm:pt>
    <dgm:pt modelId="{4F42CCAB-4887-4E6D-B58B-EED019859446}" type="parTrans" cxnId="{E0B1C1D8-4FCD-4F55-8888-BF357F3B3AD6}">
      <dgm:prSet/>
      <dgm:spPr/>
      <dgm:t>
        <a:bodyPr/>
        <a:lstStyle/>
        <a:p>
          <a:endParaRPr lang="en-GB"/>
        </a:p>
      </dgm:t>
    </dgm:pt>
    <dgm:pt modelId="{0C1B7E07-3ABF-413D-BCC3-03C2F8F96FBC}" type="sibTrans" cxnId="{E0B1C1D8-4FCD-4F55-8888-BF357F3B3AD6}">
      <dgm:prSet/>
      <dgm:spPr/>
      <dgm:t>
        <a:bodyPr/>
        <a:lstStyle/>
        <a:p>
          <a:endParaRPr lang="en-GB"/>
        </a:p>
      </dgm:t>
    </dgm:pt>
    <dgm:pt modelId="{0C1FC9F1-55DF-4F4B-8BE3-DFC83F4759F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Too much weight = lots of air in BCD = unstable and harder to control.</a:t>
          </a:r>
        </a:p>
      </dgm:t>
    </dgm:pt>
    <dgm:pt modelId="{25F54F51-DEBF-484D-B3A6-E1BFBF7DDEC2}" type="parTrans" cxnId="{A31058B2-C716-4DBD-BEA7-063E7504A138}">
      <dgm:prSet/>
      <dgm:spPr/>
      <dgm:t>
        <a:bodyPr/>
        <a:lstStyle/>
        <a:p>
          <a:endParaRPr lang="en-GB"/>
        </a:p>
      </dgm:t>
    </dgm:pt>
    <dgm:pt modelId="{D5B44909-F735-4E7C-A7C2-301D71FDE857}" type="sibTrans" cxnId="{A31058B2-C716-4DBD-BEA7-063E7504A138}">
      <dgm:prSet/>
      <dgm:spPr/>
      <dgm:t>
        <a:bodyPr/>
        <a:lstStyle/>
        <a:p>
          <a:endParaRPr lang="en-GB"/>
        </a:p>
      </dgm:t>
    </dgm:pt>
    <dgm:pt modelId="{EE49E49D-90E9-4522-8ADD-3293F0BD14A8}" type="pres">
      <dgm:prSet presAssocID="{DF707DFC-9364-4E28-92FE-A08B8666AE98}" presName="diagram" presStyleCnt="0">
        <dgm:presLayoutVars>
          <dgm:dir/>
          <dgm:resizeHandles val="exact"/>
        </dgm:presLayoutVars>
      </dgm:prSet>
      <dgm:spPr/>
    </dgm:pt>
    <dgm:pt modelId="{0FFBCA27-A078-459B-995D-5C6ED1AEEE23}" type="pres">
      <dgm:prSet presAssocID="{4032B832-3E3A-46C7-9588-BFE946B4C01A}" presName="node" presStyleLbl="node1" presStyleIdx="0" presStyleCnt="3">
        <dgm:presLayoutVars>
          <dgm:bulletEnabled val="1"/>
        </dgm:presLayoutVars>
      </dgm:prSet>
      <dgm:spPr/>
    </dgm:pt>
    <dgm:pt modelId="{8471EDF9-FB53-4E61-BDBC-89FB5A7607AB}" type="pres">
      <dgm:prSet presAssocID="{D83D970E-724F-4554-934D-E1A29E56BA0D}" presName="sibTrans" presStyleCnt="0"/>
      <dgm:spPr/>
    </dgm:pt>
    <dgm:pt modelId="{2BD992CD-A54F-4072-958E-D2197E7B96E0}" type="pres">
      <dgm:prSet presAssocID="{2C6D79C2-8154-4E80-B7E6-D90CA2963C4A}" presName="node" presStyleLbl="node1" presStyleIdx="1" presStyleCnt="3">
        <dgm:presLayoutVars>
          <dgm:bulletEnabled val="1"/>
        </dgm:presLayoutVars>
      </dgm:prSet>
      <dgm:spPr/>
    </dgm:pt>
    <dgm:pt modelId="{86C61B57-52C6-484C-8B0D-83C28E752C64}" type="pres">
      <dgm:prSet presAssocID="{0C1B7E07-3ABF-413D-BCC3-03C2F8F96FBC}" presName="sibTrans" presStyleCnt="0"/>
      <dgm:spPr/>
    </dgm:pt>
    <dgm:pt modelId="{82AF35D6-4AE9-4A55-8B64-A3FCF4602244}" type="pres">
      <dgm:prSet presAssocID="{0C1FC9F1-55DF-4F4B-8BE3-DFC83F4759FC}" presName="node" presStyleLbl="node1" presStyleIdx="2" presStyleCnt="3">
        <dgm:presLayoutVars>
          <dgm:bulletEnabled val="1"/>
        </dgm:presLayoutVars>
      </dgm:prSet>
      <dgm:spPr/>
    </dgm:pt>
  </dgm:ptLst>
  <dgm:cxnLst>
    <dgm:cxn modelId="{FB0D085B-C266-4ED4-8628-C3A15DDFF086}" type="presOf" srcId="{4032B832-3E3A-46C7-9588-BFE946B4C01A}" destId="{0FFBCA27-A078-459B-995D-5C6ED1AEEE23}" srcOrd="0" destOrd="0" presId="urn:microsoft.com/office/officeart/2005/8/layout/default"/>
    <dgm:cxn modelId="{60E9AA66-7392-4ED4-A5DC-C6374CC3EF68}" type="presOf" srcId="{DF707DFC-9364-4E28-92FE-A08B8666AE98}" destId="{EE49E49D-90E9-4522-8ADD-3293F0BD14A8}" srcOrd="0" destOrd="0" presId="urn:microsoft.com/office/officeart/2005/8/layout/default"/>
    <dgm:cxn modelId="{3355E472-F01A-45E6-8BE9-6BAA719EA749}" type="presOf" srcId="{0C1FC9F1-55DF-4F4B-8BE3-DFC83F4759FC}" destId="{82AF35D6-4AE9-4A55-8B64-A3FCF4602244}" srcOrd="0" destOrd="0" presId="urn:microsoft.com/office/officeart/2005/8/layout/default"/>
    <dgm:cxn modelId="{A31058B2-C716-4DBD-BEA7-063E7504A138}" srcId="{DF707DFC-9364-4E28-92FE-A08B8666AE98}" destId="{0C1FC9F1-55DF-4F4B-8BE3-DFC83F4759FC}" srcOrd="2" destOrd="0" parTransId="{25F54F51-DEBF-484D-B3A6-E1BFBF7DDEC2}" sibTransId="{D5B44909-F735-4E7C-A7C2-301D71FDE857}"/>
    <dgm:cxn modelId="{8351E6D7-2AD2-4869-87BD-03864B0BF7EF}" srcId="{DF707DFC-9364-4E28-92FE-A08B8666AE98}" destId="{4032B832-3E3A-46C7-9588-BFE946B4C01A}" srcOrd="0" destOrd="0" parTransId="{ADF489BD-3E28-493B-AE01-73CAE7C53265}" sibTransId="{D83D970E-724F-4554-934D-E1A29E56BA0D}"/>
    <dgm:cxn modelId="{E0B1C1D8-4FCD-4F55-8888-BF357F3B3AD6}" srcId="{DF707DFC-9364-4E28-92FE-A08B8666AE98}" destId="{2C6D79C2-8154-4E80-B7E6-D90CA2963C4A}" srcOrd="1" destOrd="0" parTransId="{4F42CCAB-4887-4E6D-B58B-EED019859446}" sibTransId="{0C1B7E07-3ABF-413D-BCC3-03C2F8F96FBC}"/>
    <dgm:cxn modelId="{998D49FE-18EB-4AC0-83AB-2C7735BEF6C7}" type="presOf" srcId="{2C6D79C2-8154-4E80-B7E6-D90CA2963C4A}" destId="{2BD992CD-A54F-4072-958E-D2197E7B96E0}" srcOrd="0" destOrd="0" presId="urn:microsoft.com/office/officeart/2005/8/layout/default"/>
    <dgm:cxn modelId="{0D376B45-960F-4FB0-A28C-B8BC47E7BEE2}" type="presParOf" srcId="{EE49E49D-90E9-4522-8ADD-3293F0BD14A8}" destId="{0FFBCA27-A078-459B-995D-5C6ED1AEEE23}" srcOrd="0" destOrd="0" presId="urn:microsoft.com/office/officeart/2005/8/layout/default"/>
    <dgm:cxn modelId="{BFE2BEBF-7D40-4465-9DE2-083E5557ABF1}" type="presParOf" srcId="{EE49E49D-90E9-4522-8ADD-3293F0BD14A8}" destId="{8471EDF9-FB53-4E61-BDBC-89FB5A7607AB}" srcOrd="1" destOrd="0" presId="urn:microsoft.com/office/officeart/2005/8/layout/default"/>
    <dgm:cxn modelId="{27954B84-A0F1-456C-BE2F-F3374FAE8B49}" type="presParOf" srcId="{EE49E49D-90E9-4522-8ADD-3293F0BD14A8}" destId="{2BD992CD-A54F-4072-958E-D2197E7B96E0}" srcOrd="2" destOrd="0" presId="urn:microsoft.com/office/officeart/2005/8/layout/default"/>
    <dgm:cxn modelId="{D798ACA0-131D-4C9F-BC93-CA8F22D563F2}" type="presParOf" srcId="{EE49E49D-90E9-4522-8ADD-3293F0BD14A8}" destId="{86C61B57-52C6-484C-8B0D-83C28E752C64}" srcOrd="3" destOrd="0" presId="urn:microsoft.com/office/officeart/2005/8/layout/default"/>
    <dgm:cxn modelId="{2B129302-9882-4B6D-AFA3-953F6B96D6AB}" type="presParOf" srcId="{EE49E49D-90E9-4522-8ADD-3293F0BD14A8}" destId="{82AF35D6-4AE9-4A55-8B64-A3FCF460224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A26C65-8E31-41AE-84AD-2ACABE10CA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29836C-3D33-4D88-AB27-2E5A9AEF3E7B}">
      <dgm:prSet/>
      <dgm:spPr/>
      <dgm:t>
        <a:bodyPr/>
        <a:lstStyle/>
        <a:p>
          <a:r>
            <a:rPr lang="en-GB"/>
            <a:t>Breathing = fine control tool.</a:t>
          </a:r>
          <a:endParaRPr lang="en-US"/>
        </a:p>
      </dgm:t>
    </dgm:pt>
    <dgm:pt modelId="{E1E600DF-6BCD-4419-B89B-1C896A150C6D}" type="parTrans" cxnId="{89924889-5EB7-4D6E-BF1F-3E2CFED2C391}">
      <dgm:prSet/>
      <dgm:spPr/>
      <dgm:t>
        <a:bodyPr/>
        <a:lstStyle/>
        <a:p>
          <a:endParaRPr lang="en-US"/>
        </a:p>
      </dgm:t>
    </dgm:pt>
    <dgm:pt modelId="{E463C5F2-1632-4121-9290-775176B620BB}" type="sibTrans" cxnId="{89924889-5EB7-4D6E-BF1F-3E2CFED2C391}">
      <dgm:prSet/>
      <dgm:spPr/>
      <dgm:t>
        <a:bodyPr/>
        <a:lstStyle/>
        <a:p>
          <a:endParaRPr lang="en-US"/>
        </a:p>
      </dgm:t>
    </dgm:pt>
    <dgm:pt modelId="{5D684A7B-33D1-4867-B67F-55C1085A1FE0}">
      <dgm:prSet/>
      <dgm:spPr/>
      <dgm:t>
        <a:bodyPr/>
        <a:lstStyle/>
        <a:p>
          <a:pPr>
            <a:buNone/>
          </a:pPr>
          <a:r>
            <a:rPr lang="en-US"/>
            <a:t>Inhale = slight rise, exhale = slight sink.</a:t>
          </a:r>
        </a:p>
      </dgm:t>
    </dgm:pt>
    <dgm:pt modelId="{A42CDDB9-ECCB-4BC2-AA34-A558DE71F592}" type="parTrans" cxnId="{A4576C81-137A-40AF-85AA-4A4BBF5C9F74}">
      <dgm:prSet/>
      <dgm:spPr/>
      <dgm:t>
        <a:bodyPr/>
        <a:lstStyle/>
        <a:p>
          <a:endParaRPr lang="en-GB"/>
        </a:p>
      </dgm:t>
    </dgm:pt>
    <dgm:pt modelId="{5B7624E5-72CA-4C02-BD87-BD9E29BD6D69}" type="sibTrans" cxnId="{A4576C81-137A-40AF-85AA-4A4BBF5C9F74}">
      <dgm:prSet/>
      <dgm:spPr/>
      <dgm:t>
        <a:bodyPr/>
        <a:lstStyle/>
        <a:p>
          <a:endParaRPr lang="en-GB"/>
        </a:p>
      </dgm:t>
    </dgm:pt>
    <dgm:pt modelId="{E4C7EE93-EB9F-4AC7-8F8B-917C1CC6C3B0}">
      <dgm:prSet/>
      <dgm:spPr/>
      <dgm:t>
        <a:bodyPr/>
        <a:lstStyle/>
        <a:p>
          <a:pPr>
            <a:buNone/>
          </a:pPr>
          <a:r>
            <a:rPr lang="en-US"/>
            <a:t>Slow, steady breathing prevents yo-yoing up and down.</a:t>
          </a:r>
        </a:p>
      </dgm:t>
    </dgm:pt>
    <dgm:pt modelId="{BF9B1C5B-823B-4281-8E4E-A18A0F32A35D}" type="parTrans" cxnId="{DFCB566D-DB3F-4710-A5C9-2AC9DFF58FEF}">
      <dgm:prSet/>
      <dgm:spPr/>
      <dgm:t>
        <a:bodyPr/>
        <a:lstStyle/>
        <a:p>
          <a:endParaRPr lang="en-GB"/>
        </a:p>
      </dgm:t>
    </dgm:pt>
    <dgm:pt modelId="{62635418-C2B8-423F-AC3B-5D578A94C774}" type="sibTrans" cxnId="{DFCB566D-DB3F-4710-A5C9-2AC9DFF58FEF}">
      <dgm:prSet/>
      <dgm:spPr/>
      <dgm:t>
        <a:bodyPr/>
        <a:lstStyle/>
        <a:p>
          <a:endParaRPr lang="en-GB"/>
        </a:p>
      </dgm:t>
    </dgm:pt>
    <dgm:pt modelId="{76499E9E-74DD-46FF-BFE4-98E9FB8EE340}" type="pres">
      <dgm:prSet presAssocID="{CDA26C65-8E31-41AE-84AD-2ACABE10CA1F}" presName="linear" presStyleCnt="0">
        <dgm:presLayoutVars>
          <dgm:animLvl val="lvl"/>
          <dgm:resizeHandles val="exact"/>
        </dgm:presLayoutVars>
      </dgm:prSet>
      <dgm:spPr/>
    </dgm:pt>
    <dgm:pt modelId="{5F48F5FE-17E3-41BC-BB8D-0DFD733E1291}" type="pres">
      <dgm:prSet presAssocID="{9A29836C-3D33-4D88-AB27-2E5A9AEF3E7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0C863FD-2EFC-4B93-A107-6B25EB4DFD80}" type="pres">
      <dgm:prSet presAssocID="{E463C5F2-1632-4121-9290-775176B620BB}" presName="spacer" presStyleCnt="0"/>
      <dgm:spPr/>
    </dgm:pt>
    <dgm:pt modelId="{DA5080B7-5CD9-42A1-B8CB-498E5B933EFD}" type="pres">
      <dgm:prSet presAssocID="{5D684A7B-33D1-4867-B67F-55C1085A1FE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525CF3B-B387-4752-99C9-9EE3E81AE847}" type="pres">
      <dgm:prSet presAssocID="{5B7624E5-72CA-4C02-BD87-BD9E29BD6D69}" presName="spacer" presStyleCnt="0"/>
      <dgm:spPr/>
    </dgm:pt>
    <dgm:pt modelId="{2EDF6ECD-5515-4E2D-91AD-1866EB4B6859}" type="pres">
      <dgm:prSet presAssocID="{E4C7EE93-EB9F-4AC7-8F8B-917C1CC6C3B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6053904-C38F-4272-A0D5-5532FB147EE8}" type="presOf" srcId="{E4C7EE93-EB9F-4AC7-8F8B-917C1CC6C3B0}" destId="{2EDF6ECD-5515-4E2D-91AD-1866EB4B6859}" srcOrd="0" destOrd="0" presId="urn:microsoft.com/office/officeart/2005/8/layout/vList2"/>
    <dgm:cxn modelId="{9EA03436-B7A5-483F-A7DF-4D2E6FB093B7}" type="presOf" srcId="{CDA26C65-8E31-41AE-84AD-2ACABE10CA1F}" destId="{76499E9E-74DD-46FF-BFE4-98E9FB8EE340}" srcOrd="0" destOrd="0" presId="urn:microsoft.com/office/officeart/2005/8/layout/vList2"/>
    <dgm:cxn modelId="{E5C4B55E-B961-4D26-9C9A-D74D5AF1572E}" type="presOf" srcId="{5D684A7B-33D1-4867-B67F-55C1085A1FE0}" destId="{DA5080B7-5CD9-42A1-B8CB-498E5B933EFD}" srcOrd="0" destOrd="0" presId="urn:microsoft.com/office/officeart/2005/8/layout/vList2"/>
    <dgm:cxn modelId="{DFCB566D-DB3F-4710-A5C9-2AC9DFF58FEF}" srcId="{CDA26C65-8E31-41AE-84AD-2ACABE10CA1F}" destId="{E4C7EE93-EB9F-4AC7-8F8B-917C1CC6C3B0}" srcOrd="2" destOrd="0" parTransId="{BF9B1C5B-823B-4281-8E4E-A18A0F32A35D}" sibTransId="{62635418-C2B8-423F-AC3B-5D578A94C774}"/>
    <dgm:cxn modelId="{A4576C81-137A-40AF-85AA-4A4BBF5C9F74}" srcId="{CDA26C65-8E31-41AE-84AD-2ACABE10CA1F}" destId="{5D684A7B-33D1-4867-B67F-55C1085A1FE0}" srcOrd="1" destOrd="0" parTransId="{A42CDDB9-ECCB-4BC2-AA34-A558DE71F592}" sibTransId="{5B7624E5-72CA-4C02-BD87-BD9E29BD6D69}"/>
    <dgm:cxn modelId="{89924889-5EB7-4D6E-BF1F-3E2CFED2C391}" srcId="{CDA26C65-8E31-41AE-84AD-2ACABE10CA1F}" destId="{9A29836C-3D33-4D88-AB27-2E5A9AEF3E7B}" srcOrd="0" destOrd="0" parTransId="{E1E600DF-6BCD-4419-B89B-1C896A150C6D}" sibTransId="{E463C5F2-1632-4121-9290-775176B620BB}"/>
    <dgm:cxn modelId="{0853C9AC-4950-48F0-A18B-CEDA106C46F8}" type="presOf" srcId="{9A29836C-3D33-4D88-AB27-2E5A9AEF3E7B}" destId="{5F48F5FE-17E3-41BC-BB8D-0DFD733E1291}" srcOrd="0" destOrd="0" presId="urn:microsoft.com/office/officeart/2005/8/layout/vList2"/>
    <dgm:cxn modelId="{4D09D23C-9E36-40D6-BDF5-F5643FF52262}" type="presParOf" srcId="{76499E9E-74DD-46FF-BFE4-98E9FB8EE340}" destId="{5F48F5FE-17E3-41BC-BB8D-0DFD733E1291}" srcOrd="0" destOrd="0" presId="urn:microsoft.com/office/officeart/2005/8/layout/vList2"/>
    <dgm:cxn modelId="{5B0CC2F1-B633-45D1-9D97-02AF009902A2}" type="presParOf" srcId="{76499E9E-74DD-46FF-BFE4-98E9FB8EE340}" destId="{80C863FD-2EFC-4B93-A107-6B25EB4DFD80}" srcOrd="1" destOrd="0" presId="urn:microsoft.com/office/officeart/2005/8/layout/vList2"/>
    <dgm:cxn modelId="{00ECCB3D-EF50-45B8-B916-4EEEFA1CDB9A}" type="presParOf" srcId="{76499E9E-74DD-46FF-BFE4-98E9FB8EE340}" destId="{DA5080B7-5CD9-42A1-B8CB-498E5B933EFD}" srcOrd="2" destOrd="0" presId="urn:microsoft.com/office/officeart/2005/8/layout/vList2"/>
    <dgm:cxn modelId="{937D811C-94C4-4D79-ACBB-43A1246B4B75}" type="presParOf" srcId="{76499E9E-74DD-46FF-BFE4-98E9FB8EE340}" destId="{A525CF3B-B387-4752-99C9-9EE3E81AE847}" srcOrd="3" destOrd="0" presId="urn:microsoft.com/office/officeart/2005/8/layout/vList2"/>
    <dgm:cxn modelId="{E248943F-87E7-4AD3-9381-78EAC2B0B189}" type="presParOf" srcId="{76499E9E-74DD-46FF-BFE4-98E9FB8EE340}" destId="{2EDF6ECD-5515-4E2D-91AD-1866EB4B685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A6A5F7-2601-4AB8-8DAB-65C7B83F6AF9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0F79A30-7821-4A39-9CB3-D43AD7A4FFED}">
      <dgm:prSet/>
      <dgm:spPr/>
      <dgm:t>
        <a:bodyPr/>
        <a:lstStyle/>
        <a:p>
          <a:r>
            <a:rPr lang="en-GB" b="1" dirty="0"/>
            <a:t>BCD</a:t>
          </a:r>
          <a:r>
            <a:rPr lang="en-GB" dirty="0"/>
            <a:t> = primary buoyancy tool.</a:t>
          </a:r>
          <a:endParaRPr lang="en-US" dirty="0"/>
        </a:p>
      </dgm:t>
    </dgm:pt>
    <dgm:pt modelId="{ED8459D6-E4B1-4441-97D8-CC5AF5D3E8CF}" type="parTrans" cxnId="{2E54EA45-56FC-4923-9F0D-2492C2ECAE93}">
      <dgm:prSet/>
      <dgm:spPr/>
      <dgm:t>
        <a:bodyPr/>
        <a:lstStyle/>
        <a:p>
          <a:endParaRPr lang="en-US"/>
        </a:p>
      </dgm:t>
    </dgm:pt>
    <dgm:pt modelId="{A3D97DE5-0116-4E81-9DB6-FB22356FA802}" type="sibTrans" cxnId="{2E54EA45-56FC-4923-9F0D-2492C2ECAE93}">
      <dgm:prSet/>
      <dgm:spPr/>
      <dgm:t>
        <a:bodyPr/>
        <a:lstStyle/>
        <a:p>
          <a:endParaRPr lang="en-US"/>
        </a:p>
      </dgm:t>
    </dgm:pt>
    <dgm:pt modelId="{8367A956-430B-4C37-AB8E-7F89175E6F41}">
      <dgm:prSet/>
      <dgm:spPr/>
      <dgm:t>
        <a:bodyPr/>
        <a:lstStyle/>
        <a:p>
          <a:pPr>
            <a:buNone/>
          </a:pPr>
          <a:r>
            <a:rPr lang="en-US" b="1"/>
            <a:t>Drysuit</a:t>
          </a:r>
          <a:r>
            <a:rPr lang="en-US"/>
            <a:t> = mainly for insulation &amp; squeeze relief.</a:t>
          </a:r>
        </a:p>
      </dgm:t>
    </dgm:pt>
    <dgm:pt modelId="{55D5BCF4-C8D5-4807-A967-40D1ECC5B230}" type="parTrans" cxnId="{51D58D6C-C482-48C2-AFEE-B360C516BC0C}">
      <dgm:prSet/>
      <dgm:spPr/>
      <dgm:t>
        <a:bodyPr/>
        <a:lstStyle/>
        <a:p>
          <a:endParaRPr lang="en-GB"/>
        </a:p>
      </dgm:t>
    </dgm:pt>
    <dgm:pt modelId="{358349A6-BD7D-4F2E-8DCB-57F4457B7363}" type="sibTrans" cxnId="{51D58D6C-C482-48C2-AFEE-B360C516BC0C}">
      <dgm:prSet/>
      <dgm:spPr/>
      <dgm:t>
        <a:bodyPr/>
        <a:lstStyle/>
        <a:p>
          <a:endParaRPr lang="en-GB"/>
        </a:p>
      </dgm:t>
    </dgm:pt>
    <dgm:pt modelId="{4520B3AF-6A22-4ADE-82E7-DD07D59AC412}">
      <dgm:prSet/>
      <dgm:spPr/>
      <dgm:t>
        <a:bodyPr/>
        <a:lstStyle/>
        <a:p>
          <a:pPr>
            <a:buNone/>
          </a:pPr>
          <a:r>
            <a:rPr lang="en-US"/>
            <a:t>Avoid “riding the inflator button” — small controlled inputs only.</a:t>
          </a:r>
        </a:p>
      </dgm:t>
    </dgm:pt>
    <dgm:pt modelId="{5F5B4F81-A975-4B71-ACFE-F1101ED50C69}" type="parTrans" cxnId="{75746748-91E5-4C6F-A12F-70B1A9833E33}">
      <dgm:prSet/>
      <dgm:spPr/>
      <dgm:t>
        <a:bodyPr/>
        <a:lstStyle/>
        <a:p>
          <a:endParaRPr lang="en-GB"/>
        </a:p>
      </dgm:t>
    </dgm:pt>
    <dgm:pt modelId="{229FB789-901A-46DD-A607-6218CFD17959}" type="sibTrans" cxnId="{75746748-91E5-4C6F-A12F-70B1A9833E33}">
      <dgm:prSet/>
      <dgm:spPr/>
      <dgm:t>
        <a:bodyPr/>
        <a:lstStyle/>
        <a:p>
          <a:endParaRPr lang="en-GB"/>
        </a:p>
      </dgm:t>
    </dgm:pt>
    <dgm:pt modelId="{8AB66C48-A862-406A-95E7-0C14AC240EF0}" type="pres">
      <dgm:prSet presAssocID="{4BA6A5F7-2601-4AB8-8DAB-65C7B83F6AF9}" presName="linear" presStyleCnt="0">
        <dgm:presLayoutVars>
          <dgm:animLvl val="lvl"/>
          <dgm:resizeHandles val="exact"/>
        </dgm:presLayoutVars>
      </dgm:prSet>
      <dgm:spPr/>
    </dgm:pt>
    <dgm:pt modelId="{3C1458FA-7701-4545-862B-946598506B07}" type="pres">
      <dgm:prSet presAssocID="{C0F79A30-7821-4A39-9CB3-D43AD7A4FFE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5D1B63B-BB70-4AA3-81C2-6A3D9E7EA99B}" type="pres">
      <dgm:prSet presAssocID="{A3D97DE5-0116-4E81-9DB6-FB22356FA802}" presName="spacer" presStyleCnt="0"/>
      <dgm:spPr/>
    </dgm:pt>
    <dgm:pt modelId="{1435335A-D9AA-44E8-B314-12EB4C17346D}" type="pres">
      <dgm:prSet presAssocID="{8367A956-430B-4C37-AB8E-7F89175E6F4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B991561-A6C9-47D6-8959-832AA409CC3C}" type="pres">
      <dgm:prSet presAssocID="{358349A6-BD7D-4F2E-8DCB-57F4457B7363}" presName="spacer" presStyleCnt="0"/>
      <dgm:spPr/>
    </dgm:pt>
    <dgm:pt modelId="{43A883F2-A8B6-414A-82B0-2F1792CB54B3}" type="pres">
      <dgm:prSet presAssocID="{4520B3AF-6A22-4ADE-82E7-DD07D59AC41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64D5D44-4A81-4DD5-9859-2C0063E0D101}" type="presOf" srcId="{C0F79A30-7821-4A39-9CB3-D43AD7A4FFED}" destId="{3C1458FA-7701-4545-862B-946598506B07}" srcOrd="0" destOrd="0" presId="urn:microsoft.com/office/officeart/2005/8/layout/vList2"/>
    <dgm:cxn modelId="{2E54EA45-56FC-4923-9F0D-2492C2ECAE93}" srcId="{4BA6A5F7-2601-4AB8-8DAB-65C7B83F6AF9}" destId="{C0F79A30-7821-4A39-9CB3-D43AD7A4FFED}" srcOrd="0" destOrd="0" parTransId="{ED8459D6-E4B1-4441-97D8-CC5AF5D3E8CF}" sibTransId="{A3D97DE5-0116-4E81-9DB6-FB22356FA802}"/>
    <dgm:cxn modelId="{75746748-91E5-4C6F-A12F-70B1A9833E33}" srcId="{4BA6A5F7-2601-4AB8-8DAB-65C7B83F6AF9}" destId="{4520B3AF-6A22-4ADE-82E7-DD07D59AC412}" srcOrd="2" destOrd="0" parTransId="{5F5B4F81-A975-4B71-ACFE-F1101ED50C69}" sibTransId="{229FB789-901A-46DD-A607-6218CFD17959}"/>
    <dgm:cxn modelId="{51D58D6C-C482-48C2-AFEE-B360C516BC0C}" srcId="{4BA6A5F7-2601-4AB8-8DAB-65C7B83F6AF9}" destId="{8367A956-430B-4C37-AB8E-7F89175E6F41}" srcOrd="1" destOrd="0" parTransId="{55D5BCF4-C8D5-4807-A967-40D1ECC5B230}" sibTransId="{358349A6-BD7D-4F2E-8DCB-57F4457B7363}"/>
    <dgm:cxn modelId="{D02A2D77-E21B-468D-9686-1A285A6A3F95}" type="presOf" srcId="{4520B3AF-6A22-4ADE-82E7-DD07D59AC412}" destId="{43A883F2-A8B6-414A-82B0-2F1792CB54B3}" srcOrd="0" destOrd="0" presId="urn:microsoft.com/office/officeart/2005/8/layout/vList2"/>
    <dgm:cxn modelId="{E4E0F9BE-A5A5-457D-AFAD-6E7A6A04FC55}" type="presOf" srcId="{4BA6A5F7-2601-4AB8-8DAB-65C7B83F6AF9}" destId="{8AB66C48-A862-406A-95E7-0C14AC240EF0}" srcOrd="0" destOrd="0" presId="urn:microsoft.com/office/officeart/2005/8/layout/vList2"/>
    <dgm:cxn modelId="{A588F1FA-3FA6-4F6A-B2AD-AC54F9B80135}" type="presOf" srcId="{8367A956-430B-4C37-AB8E-7F89175E6F41}" destId="{1435335A-D9AA-44E8-B314-12EB4C17346D}" srcOrd="0" destOrd="0" presId="urn:microsoft.com/office/officeart/2005/8/layout/vList2"/>
    <dgm:cxn modelId="{1D104E23-E99A-43E2-8A43-F7E840CCB675}" type="presParOf" srcId="{8AB66C48-A862-406A-95E7-0C14AC240EF0}" destId="{3C1458FA-7701-4545-862B-946598506B07}" srcOrd="0" destOrd="0" presId="urn:microsoft.com/office/officeart/2005/8/layout/vList2"/>
    <dgm:cxn modelId="{0211F770-FB74-4202-9823-1560C37D11A1}" type="presParOf" srcId="{8AB66C48-A862-406A-95E7-0C14AC240EF0}" destId="{D5D1B63B-BB70-4AA3-81C2-6A3D9E7EA99B}" srcOrd="1" destOrd="0" presId="urn:microsoft.com/office/officeart/2005/8/layout/vList2"/>
    <dgm:cxn modelId="{9058989F-5908-4964-836C-7FC5AD42DD49}" type="presParOf" srcId="{8AB66C48-A862-406A-95E7-0C14AC240EF0}" destId="{1435335A-D9AA-44E8-B314-12EB4C17346D}" srcOrd="2" destOrd="0" presId="urn:microsoft.com/office/officeart/2005/8/layout/vList2"/>
    <dgm:cxn modelId="{05F6DFAC-24AC-4E83-94F7-AF2558C61544}" type="presParOf" srcId="{8AB66C48-A862-406A-95E7-0C14AC240EF0}" destId="{1B991561-A6C9-47D6-8959-832AA409CC3C}" srcOrd="3" destOrd="0" presId="urn:microsoft.com/office/officeart/2005/8/layout/vList2"/>
    <dgm:cxn modelId="{91E05A92-1C8E-49B2-8C04-ED50CC96875C}" type="presParOf" srcId="{8AB66C48-A862-406A-95E7-0C14AC240EF0}" destId="{43A883F2-A8B6-414A-82B0-2F1792CB54B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8042A1-FDEC-4FF8-AC28-FAA09E5A341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BC8B218-8212-4653-9775-5D3BA3FE8DE1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Aim for flat, horizontal trim.</a:t>
          </a:r>
          <a:endParaRPr lang="en-US" dirty="0"/>
        </a:p>
      </dgm:t>
    </dgm:pt>
    <dgm:pt modelId="{A2C09B78-B0C2-4FD0-9496-9230E3FD7452}" type="parTrans" cxnId="{397209CF-4516-4ED1-AF66-DF12D5CA3A99}">
      <dgm:prSet/>
      <dgm:spPr/>
      <dgm:t>
        <a:bodyPr/>
        <a:lstStyle/>
        <a:p>
          <a:endParaRPr lang="en-US"/>
        </a:p>
      </dgm:t>
    </dgm:pt>
    <dgm:pt modelId="{9849A300-C598-4F6A-BC66-B962F9137DAD}" type="sibTrans" cxnId="{397209CF-4516-4ED1-AF66-DF12D5CA3A99}">
      <dgm:prSet/>
      <dgm:spPr/>
      <dgm:t>
        <a:bodyPr/>
        <a:lstStyle/>
        <a:p>
          <a:endParaRPr lang="en-US"/>
        </a:p>
      </dgm:t>
    </dgm:pt>
    <dgm:pt modelId="{9B960F02-C85D-4294-94CD-C6CD64D9784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Keeps you streamlined, reduces drag, and saves energy.</a:t>
          </a:r>
        </a:p>
      </dgm:t>
    </dgm:pt>
    <dgm:pt modelId="{453CC06F-25C7-4C5F-92ED-E636CFDAC7BF}" type="parTrans" cxnId="{18A522D7-4B08-4DAF-B7E4-E7136340BE03}">
      <dgm:prSet/>
      <dgm:spPr/>
      <dgm:t>
        <a:bodyPr/>
        <a:lstStyle/>
        <a:p>
          <a:endParaRPr lang="en-GB"/>
        </a:p>
      </dgm:t>
    </dgm:pt>
    <dgm:pt modelId="{51EF4C1D-41DC-4B57-9118-D42B4A637BD0}" type="sibTrans" cxnId="{18A522D7-4B08-4DAF-B7E4-E7136340BE03}">
      <dgm:prSet/>
      <dgm:spPr/>
      <dgm:t>
        <a:bodyPr/>
        <a:lstStyle/>
        <a:p>
          <a:endParaRPr lang="en-GB"/>
        </a:p>
      </dgm:t>
    </dgm:pt>
    <dgm:pt modelId="{6CEF008D-FB75-4C58-8E61-0D471858870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Good trim = easier buddy communication and control.</a:t>
          </a:r>
        </a:p>
      </dgm:t>
    </dgm:pt>
    <dgm:pt modelId="{1E9FEFE5-2C4F-4D66-A5ED-F7BEF52FA9C1}" type="parTrans" cxnId="{182D2AD1-9644-4013-B77D-C68847EE464F}">
      <dgm:prSet/>
      <dgm:spPr/>
      <dgm:t>
        <a:bodyPr/>
        <a:lstStyle/>
        <a:p>
          <a:endParaRPr lang="en-GB"/>
        </a:p>
      </dgm:t>
    </dgm:pt>
    <dgm:pt modelId="{876B2462-CF2F-4B51-AC38-BC5DE3E5F6A9}" type="sibTrans" cxnId="{182D2AD1-9644-4013-B77D-C68847EE464F}">
      <dgm:prSet/>
      <dgm:spPr/>
      <dgm:t>
        <a:bodyPr/>
        <a:lstStyle/>
        <a:p>
          <a:endParaRPr lang="en-GB"/>
        </a:p>
      </dgm:t>
    </dgm:pt>
    <dgm:pt modelId="{9741548C-6387-4199-A859-1F749478857C}" type="pres">
      <dgm:prSet presAssocID="{C18042A1-FDEC-4FF8-AC28-FAA09E5A3415}" presName="root" presStyleCnt="0">
        <dgm:presLayoutVars>
          <dgm:dir/>
          <dgm:resizeHandles val="exact"/>
        </dgm:presLayoutVars>
      </dgm:prSet>
      <dgm:spPr/>
    </dgm:pt>
    <dgm:pt modelId="{4409F961-0BFE-48BA-B223-F766883189AF}" type="pres">
      <dgm:prSet presAssocID="{EBC8B218-8212-4653-9775-5D3BA3FE8DE1}" presName="compNode" presStyleCnt="0"/>
      <dgm:spPr/>
    </dgm:pt>
    <dgm:pt modelId="{A1AE1DCC-C0A4-4C07-83E1-A263D54C6137}" type="pres">
      <dgm:prSet presAssocID="{EBC8B218-8212-4653-9775-5D3BA3FE8DE1}" presName="bgRect" presStyleLbl="bgShp" presStyleIdx="0" presStyleCnt="3"/>
      <dgm:spPr/>
    </dgm:pt>
    <dgm:pt modelId="{5B39EB27-80D0-4E95-BEA4-F749F6B5A8F3}" type="pres">
      <dgm:prSet presAssocID="{EBC8B218-8212-4653-9775-5D3BA3FE8DE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uba dive"/>
        </a:ext>
      </dgm:extLst>
    </dgm:pt>
    <dgm:pt modelId="{FA3509D6-8D9D-42E8-835F-3CE94B635800}" type="pres">
      <dgm:prSet presAssocID="{EBC8B218-8212-4653-9775-5D3BA3FE8DE1}" presName="spaceRect" presStyleCnt="0"/>
      <dgm:spPr/>
    </dgm:pt>
    <dgm:pt modelId="{57BED102-948E-4229-9BD6-31D240EDBA29}" type="pres">
      <dgm:prSet presAssocID="{EBC8B218-8212-4653-9775-5D3BA3FE8DE1}" presName="parTx" presStyleLbl="revTx" presStyleIdx="0" presStyleCnt="3">
        <dgm:presLayoutVars>
          <dgm:chMax val="0"/>
          <dgm:chPref val="0"/>
        </dgm:presLayoutVars>
      </dgm:prSet>
      <dgm:spPr/>
    </dgm:pt>
    <dgm:pt modelId="{04AC2886-F771-445D-ADEE-57D4EB23D37A}" type="pres">
      <dgm:prSet presAssocID="{9849A300-C598-4F6A-BC66-B962F9137DAD}" presName="sibTrans" presStyleCnt="0"/>
      <dgm:spPr/>
    </dgm:pt>
    <dgm:pt modelId="{716EB160-8236-4832-B806-94311757D20F}" type="pres">
      <dgm:prSet presAssocID="{9B960F02-C85D-4294-94CD-C6CD64D9784F}" presName="compNode" presStyleCnt="0"/>
      <dgm:spPr/>
    </dgm:pt>
    <dgm:pt modelId="{C765E8E4-EDDC-472C-9A5A-D7C855984559}" type="pres">
      <dgm:prSet presAssocID="{9B960F02-C85D-4294-94CD-C6CD64D9784F}" presName="bgRect" presStyleLbl="bgShp" presStyleIdx="1" presStyleCnt="3"/>
      <dgm:spPr/>
    </dgm:pt>
    <dgm:pt modelId="{0012D117-92BA-4D6F-ADFE-8A9347ADF692}" type="pres">
      <dgm:prSet presAssocID="{9B960F02-C85D-4294-94CD-C6CD64D9784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pty battery outline"/>
        </a:ext>
      </dgm:extLst>
    </dgm:pt>
    <dgm:pt modelId="{339B36D4-207D-4A4C-AB22-F55FEDBEB54E}" type="pres">
      <dgm:prSet presAssocID="{9B960F02-C85D-4294-94CD-C6CD64D9784F}" presName="spaceRect" presStyleCnt="0"/>
      <dgm:spPr/>
    </dgm:pt>
    <dgm:pt modelId="{30E53DEA-4927-47C7-A80A-3F17CC5941D0}" type="pres">
      <dgm:prSet presAssocID="{9B960F02-C85D-4294-94CD-C6CD64D9784F}" presName="parTx" presStyleLbl="revTx" presStyleIdx="1" presStyleCnt="3">
        <dgm:presLayoutVars>
          <dgm:chMax val="0"/>
          <dgm:chPref val="0"/>
        </dgm:presLayoutVars>
      </dgm:prSet>
      <dgm:spPr/>
    </dgm:pt>
    <dgm:pt modelId="{1C11FF40-0D0B-491E-A3B6-2D932CD285DF}" type="pres">
      <dgm:prSet presAssocID="{51EF4C1D-41DC-4B57-9118-D42B4A637BD0}" presName="sibTrans" presStyleCnt="0"/>
      <dgm:spPr/>
    </dgm:pt>
    <dgm:pt modelId="{60FA085E-65D7-465F-92CA-D9192B0B48E2}" type="pres">
      <dgm:prSet presAssocID="{6CEF008D-FB75-4C58-8E61-0D471858870E}" presName="compNode" presStyleCnt="0"/>
      <dgm:spPr/>
    </dgm:pt>
    <dgm:pt modelId="{C69D54AE-5030-4041-89C5-C6DBAB986D52}" type="pres">
      <dgm:prSet presAssocID="{6CEF008D-FB75-4C58-8E61-0D471858870E}" presName="bgRect" presStyleLbl="bgShp" presStyleIdx="2" presStyleCnt="3"/>
      <dgm:spPr/>
    </dgm:pt>
    <dgm:pt modelId="{7F832F37-21F1-4DFE-9B44-3992FAFC0DD6}" type="pres">
      <dgm:prSet presAssocID="{6CEF008D-FB75-4C58-8E61-0D471858870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t with solid fill"/>
        </a:ext>
      </dgm:extLst>
    </dgm:pt>
    <dgm:pt modelId="{E9620841-83F4-452E-AFE8-11AB88688B7B}" type="pres">
      <dgm:prSet presAssocID="{6CEF008D-FB75-4C58-8E61-0D471858870E}" presName="spaceRect" presStyleCnt="0"/>
      <dgm:spPr/>
    </dgm:pt>
    <dgm:pt modelId="{E664B0DD-B0BB-48E4-8F16-31CD8091BEEC}" type="pres">
      <dgm:prSet presAssocID="{6CEF008D-FB75-4C58-8E61-0D471858870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14302D01-50AB-44F9-A66A-DFCF14D8DD70}" type="presOf" srcId="{6CEF008D-FB75-4C58-8E61-0D471858870E}" destId="{E664B0DD-B0BB-48E4-8F16-31CD8091BEEC}" srcOrd="0" destOrd="0" presId="urn:microsoft.com/office/officeart/2018/2/layout/IconVerticalSolidList"/>
    <dgm:cxn modelId="{04EFB81A-32A1-4586-8CDB-B788ED16D6AC}" type="presOf" srcId="{9B960F02-C85D-4294-94CD-C6CD64D9784F}" destId="{30E53DEA-4927-47C7-A80A-3F17CC5941D0}" srcOrd="0" destOrd="0" presId="urn:microsoft.com/office/officeart/2018/2/layout/IconVerticalSolidList"/>
    <dgm:cxn modelId="{273C812C-0EF1-4DF8-8943-FA6BBCDC6D7B}" type="presOf" srcId="{C18042A1-FDEC-4FF8-AC28-FAA09E5A3415}" destId="{9741548C-6387-4199-A859-1F749478857C}" srcOrd="0" destOrd="0" presId="urn:microsoft.com/office/officeart/2018/2/layout/IconVerticalSolidList"/>
    <dgm:cxn modelId="{B9EB50C0-0FA6-4469-9F8D-B8E73E7AA055}" type="presOf" srcId="{EBC8B218-8212-4653-9775-5D3BA3FE8DE1}" destId="{57BED102-948E-4229-9BD6-31D240EDBA29}" srcOrd="0" destOrd="0" presId="urn:microsoft.com/office/officeart/2018/2/layout/IconVerticalSolidList"/>
    <dgm:cxn modelId="{397209CF-4516-4ED1-AF66-DF12D5CA3A99}" srcId="{C18042A1-FDEC-4FF8-AC28-FAA09E5A3415}" destId="{EBC8B218-8212-4653-9775-5D3BA3FE8DE1}" srcOrd="0" destOrd="0" parTransId="{A2C09B78-B0C2-4FD0-9496-9230E3FD7452}" sibTransId="{9849A300-C598-4F6A-BC66-B962F9137DAD}"/>
    <dgm:cxn modelId="{182D2AD1-9644-4013-B77D-C68847EE464F}" srcId="{C18042A1-FDEC-4FF8-AC28-FAA09E5A3415}" destId="{6CEF008D-FB75-4C58-8E61-0D471858870E}" srcOrd="2" destOrd="0" parTransId="{1E9FEFE5-2C4F-4D66-A5ED-F7BEF52FA9C1}" sibTransId="{876B2462-CF2F-4B51-AC38-BC5DE3E5F6A9}"/>
    <dgm:cxn modelId="{18A522D7-4B08-4DAF-B7E4-E7136340BE03}" srcId="{C18042A1-FDEC-4FF8-AC28-FAA09E5A3415}" destId="{9B960F02-C85D-4294-94CD-C6CD64D9784F}" srcOrd="1" destOrd="0" parTransId="{453CC06F-25C7-4C5F-92ED-E636CFDAC7BF}" sibTransId="{51EF4C1D-41DC-4B57-9118-D42B4A637BD0}"/>
    <dgm:cxn modelId="{6187FDAA-7F17-4A29-989C-33E247F55DC4}" type="presParOf" srcId="{9741548C-6387-4199-A859-1F749478857C}" destId="{4409F961-0BFE-48BA-B223-F766883189AF}" srcOrd="0" destOrd="0" presId="urn:microsoft.com/office/officeart/2018/2/layout/IconVerticalSolidList"/>
    <dgm:cxn modelId="{45229856-B4DA-4344-BE8A-82710DB2E368}" type="presParOf" srcId="{4409F961-0BFE-48BA-B223-F766883189AF}" destId="{A1AE1DCC-C0A4-4C07-83E1-A263D54C6137}" srcOrd="0" destOrd="0" presId="urn:microsoft.com/office/officeart/2018/2/layout/IconVerticalSolidList"/>
    <dgm:cxn modelId="{4DCF2065-24B0-4632-9720-1A016C953C6A}" type="presParOf" srcId="{4409F961-0BFE-48BA-B223-F766883189AF}" destId="{5B39EB27-80D0-4E95-BEA4-F749F6B5A8F3}" srcOrd="1" destOrd="0" presId="urn:microsoft.com/office/officeart/2018/2/layout/IconVerticalSolidList"/>
    <dgm:cxn modelId="{908A046D-8DF7-42A6-8070-D5BD14ADA163}" type="presParOf" srcId="{4409F961-0BFE-48BA-B223-F766883189AF}" destId="{FA3509D6-8D9D-42E8-835F-3CE94B635800}" srcOrd="2" destOrd="0" presId="urn:microsoft.com/office/officeart/2018/2/layout/IconVerticalSolidList"/>
    <dgm:cxn modelId="{4E50CB37-9D5A-4B9C-9C3B-E426775CCC51}" type="presParOf" srcId="{4409F961-0BFE-48BA-B223-F766883189AF}" destId="{57BED102-948E-4229-9BD6-31D240EDBA29}" srcOrd="3" destOrd="0" presId="urn:microsoft.com/office/officeart/2018/2/layout/IconVerticalSolidList"/>
    <dgm:cxn modelId="{3AEE080E-4E50-4620-B643-E5042CFDC243}" type="presParOf" srcId="{9741548C-6387-4199-A859-1F749478857C}" destId="{04AC2886-F771-445D-ADEE-57D4EB23D37A}" srcOrd="1" destOrd="0" presId="urn:microsoft.com/office/officeart/2018/2/layout/IconVerticalSolidList"/>
    <dgm:cxn modelId="{EC87A102-FD26-49E5-B9DB-0371E2EB328B}" type="presParOf" srcId="{9741548C-6387-4199-A859-1F749478857C}" destId="{716EB160-8236-4832-B806-94311757D20F}" srcOrd="2" destOrd="0" presId="urn:microsoft.com/office/officeart/2018/2/layout/IconVerticalSolidList"/>
    <dgm:cxn modelId="{9A613BC2-FCBE-4A5F-97C3-C083031C89E6}" type="presParOf" srcId="{716EB160-8236-4832-B806-94311757D20F}" destId="{C765E8E4-EDDC-472C-9A5A-D7C855984559}" srcOrd="0" destOrd="0" presId="urn:microsoft.com/office/officeart/2018/2/layout/IconVerticalSolidList"/>
    <dgm:cxn modelId="{1B5AE83F-680E-4D09-94FC-9BF58747CA49}" type="presParOf" srcId="{716EB160-8236-4832-B806-94311757D20F}" destId="{0012D117-92BA-4D6F-ADFE-8A9347ADF692}" srcOrd="1" destOrd="0" presId="urn:microsoft.com/office/officeart/2018/2/layout/IconVerticalSolidList"/>
    <dgm:cxn modelId="{B484E1F8-8DDA-4C8C-A2CE-0C3E0D3B6799}" type="presParOf" srcId="{716EB160-8236-4832-B806-94311757D20F}" destId="{339B36D4-207D-4A4C-AB22-F55FEDBEB54E}" srcOrd="2" destOrd="0" presId="urn:microsoft.com/office/officeart/2018/2/layout/IconVerticalSolidList"/>
    <dgm:cxn modelId="{4C5AEF4D-D329-4A6C-9C4E-68CF82A0166E}" type="presParOf" srcId="{716EB160-8236-4832-B806-94311757D20F}" destId="{30E53DEA-4927-47C7-A80A-3F17CC5941D0}" srcOrd="3" destOrd="0" presId="urn:microsoft.com/office/officeart/2018/2/layout/IconVerticalSolidList"/>
    <dgm:cxn modelId="{7FAD5587-105C-4F22-8E2E-A9077236B367}" type="presParOf" srcId="{9741548C-6387-4199-A859-1F749478857C}" destId="{1C11FF40-0D0B-491E-A3B6-2D932CD285DF}" srcOrd="3" destOrd="0" presId="urn:microsoft.com/office/officeart/2018/2/layout/IconVerticalSolidList"/>
    <dgm:cxn modelId="{1348C97E-3B37-4956-9068-7D6FDEA12885}" type="presParOf" srcId="{9741548C-6387-4199-A859-1F749478857C}" destId="{60FA085E-65D7-465F-92CA-D9192B0B48E2}" srcOrd="4" destOrd="0" presId="urn:microsoft.com/office/officeart/2018/2/layout/IconVerticalSolidList"/>
    <dgm:cxn modelId="{91432FF3-3E72-43C1-AA27-743CA1757164}" type="presParOf" srcId="{60FA085E-65D7-465F-92CA-D9192B0B48E2}" destId="{C69D54AE-5030-4041-89C5-C6DBAB986D52}" srcOrd="0" destOrd="0" presId="urn:microsoft.com/office/officeart/2018/2/layout/IconVerticalSolidList"/>
    <dgm:cxn modelId="{FDD42C86-F73C-4871-A4DD-CED1482147D6}" type="presParOf" srcId="{60FA085E-65D7-465F-92CA-D9192B0B48E2}" destId="{7F832F37-21F1-4DFE-9B44-3992FAFC0DD6}" srcOrd="1" destOrd="0" presId="urn:microsoft.com/office/officeart/2018/2/layout/IconVerticalSolidList"/>
    <dgm:cxn modelId="{83B3A2FA-D0D1-4B09-8E0C-3D1EE17B64A4}" type="presParOf" srcId="{60FA085E-65D7-465F-92CA-D9192B0B48E2}" destId="{E9620841-83F4-452E-AFE8-11AB88688B7B}" srcOrd="2" destOrd="0" presId="urn:microsoft.com/office/officeart/2018/2/layout/IconVerticalSolidList"/>
    <dgm:cxn modelId="{22FA3C9B-9A34-42ED-9930-74743F1C93F2}" type="presParOf" srcId="{60FA085E-65D7-465F-92CA-D9192B0B48E2}" destId="{E664B0DD-B0BB-48E4-8F16-31CD8091BEE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CB2B3C-1951-4A06-B25F-BA3AFF55B266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403689-AE30-45C3-8F2C-28FEADFF52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Flutter kick</a:t>
          </a:r>
          <a:r>
            <a:rPr lang="en-US"/>
            <a:t>: most common, good for open water.</a:t>
          </a:r>
        </a:p>
      </dgm:t>
    </dgm:pt>
    <dgm:pt modelId="{A1247AE0-AB35-4098-8E05-C19132438713}" type="parTrans" cxnId="{62D0C98D-CEDF-48B6-8548-410B3580620F}">
      <dgm:prSet/>
      <dgm:spPr/>
      <dgm:t>
        <a:bodyPr/>
        <a:lstStyle/>
        <a:p>
          <a:endParaRPr lang="en-US"/>
        </a:p>
      </dgm:t>
    </dgm:pt>
    <dgm:pt modelId="{CE1B4EFA-AE5B-4A29-B65F-AA1AA6A18F91}" type="sibTrans" cxnId="{62D0C98D-CEDF-48B6-8548-410B3580620F}">
      <dgm:prSet/>
      <dgm:spPr/>
      <dgm:t>
        <a:bodyPr/>
        <a:lstStyle/>
        <a:p>
          <a:endParaRPr lang="en-US"/>
        </a:p>
      </dgm:t>
    </dgm:pt>
    <dgm:pt modelId="{D4685608-5FB0-4619-82F4-39E8346EDDE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Frog kick</a:t>
          </a:r>
          <a:r>
            <a:rPr lang="en-US"/>
            <a:t>: more efficient, less silting, better in confined areas.</a:t>
          </a:r>
        </a:p>
      </dgm:t>
    </dgm:pt>
    <dgm:pt modelId="{08B43B92-12FA-4A17-A662-8518B793B0DD}" type="parTrans" cxnId="{79083DA4-64A0-411C-B9E5-A36F79810075}">
      <dgm:prSet/>
      <dgm:spPr/>
      <dgm:t>
        <a:bodyPr/>
        <a:lstStyle/>
        <a:p>
          <a:endParaRPr lang="en-GB"/>
        </a:p>
      </dgm:t>
    </dgm:pt>
    <dgm:pt modelId="{5E33B8C3-4333-4FF4-ABFE-674EF9841BAC}" type="sibTrans" cxnId="{79083DA4-64A0-411C-B9E5-A36F79810075}">
      <dgm:prSet/>
      <dgm:spPr/>
      <dgm:t>
        <a:bodyPr/>
        <a:lstStyle/>
        <a:p>
          <a:endParaRPr lang="en-GB"/>
        </a:p>
      </dgm:t>
    </dgm:pt>
    <dgm:pt modelId="{C9E62AD0-3980-48F1-9F3E-7722297256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/>
            <a:t>Helicopter turn &amp; back kick</a:t>
          </a:r>
          <a:r>
            <a:rPr lang="en-US"/>
            <a:t>: precise positioning without using hands.</a:t>
          </a:r>
        </a:p>
      </dgm:t>
    </dgm:pt>
    <dgm:pt modelId="{C4FD3B74-0E9D-43EF-97FE-9DE3D5D2CBAB}" type="parTrans" cxnId="{C33AF20B-F94A-4731-89EF-01FC7FF80B6A}">
      <dgm:prSet/>
      <dgm:spPr/>
      <dgm:t>
        <a:bodyPr/>
        <a:lstStyle/>
        <a:p>
          <a:endParaRPr lang="en-GB"/>
        </a:p>
      </dgm:t>
    </dgm:pt>
    <dgm:pt modelId="{C5FEEDA2-60D2-4EAD-AA26-26700600EE00}" type="sibTrans" cxnId="{C33AF20B-F94A-4731-89EF-01FC7FF80B6A}">
      <dgm:prSet/>
      <dgm:spPr/>
      <dgm:t>
        <a:bodyPr/>
        <a:lstStyle/>
        <a:p>
          <a:endParaRPr lang="en-GB"/>
        </a:p>
      </dgm:t>
    </dgm:pt>
    <dgm:pt modelId="{B5677E07-C53D-48C3-9DC9-C6FF65B6B885}" type="pres">
      <dgm:prSet presAssocID="{4DCB2B3C-1951-4A06-B25F-BA3AFF55B266}" presName="root" presStyleCnt="0">
        <dgm:presLayoutVars>
          <dgm:dir/>
          <dgm:resizeHandles val="exact"/>
        </dgm:presLayoutVars>
      </dgm:prSet>
      <dgm:spPr/>
    </dgm:pt>
    <dgm:pt modelId="{5DCF8B1E-7E73-4021-AA8B-B543CC3B6313}" type="pres">
      <dgm:prSet presAssocID="{11403689-AE30-45C3-8F2C-28FEADFF5250}" presName="compNode" presStyleCnt="0"/>
      <dgm:spPr/>
    </dgm:pt>
    <dgm:pt modelId="{6D214A80-EF47-4526-9E72-13DA1BE967AA}" type="pres">
      <dgm:prSet presAssocID="{11403689-AE30-45C3-8F2C-28FEADFF525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tial Arts with solid fill"/>
        </a:ext>
      </dgm:extLst>
    </dgm:pt>
    <dgm:pt modelId="{FDA47C34-FB6C-47CC-B8F1-AC78EC559B82}" type="pres">
      <dgm:prSet presAssocID="{11403689-AE30-45C3-8F2C-28FEADFF5250}" presName="spaceRect" presStyleCnt="0"/>
      <dgm:spPr/>
    </dgm:pt>
    <dgm:pt modelId="{252A0C21-78E7-40EB-AE4C-1DF1C79846A6}" type="pres">
      <dgm:prSet presAssocID="{11403689-AE30-45C3-8F2C-28FEADFF5250}" presName="textRect" presStyleLbl="revTx" presStyleIdx="0" presStyleCnt="3">
        <dgm:presLayoutVars>
          <dgm:chMax val="1"/>
          <dgm:chPref val="1"/>
        </dgm:presLayoutVars>
      </dgm:prSet>
      <dgm:spPr/>
    </dgm:pt>
    <dgm:pt modelId="{4AF41629-F906-4CCE-8387-E73C45969B1B}" type="pres">
      <dgm:prSet presAssocID="{CE1B4EFA-AE5B-4A29-B65F-AA1AA6A18F91}" presName="sibTrans" presStyleCnt="0"/>
      <dgm:spPr/>
    </dgm:pt>
    <dgm:pt modelId="{110075AD-51B4-4861-B05B-A954706BBD67}" type="pres">
      <dgm:prSet presAssocID="{D4685608-5FB0-4619-82F4-39E8346EDDEC}" presName="compNode" presStyleCnt="0"/>
      <dgm:spPr/>
    </dgm:pt>
    <dgm:pt modelId="{063B5B37-92F6-431F-A999-1D241524C490}" type="pres">
      <dgm:prSet presAssocID="{D4685608-5FB0-4619-82F4-39E8346EDDE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rog with solid fill"/>
        </a:ext>
      </dgm:extLst>
    </dgm:pt>
    <dgm:pt modelId="{7A8FF286-603B-4653-997F-10D3A2B2F4E1}" type="pres">
      <dgm:prSet presAssocID="{D4685608-5FB0-4619-82F4-39E8346EDDEC}" presName="spaceRect" presStyleCnt="0"/>
      <dgm:spPr/>
    </dgm:pt>
    <dgm:pt modelId="{09251C47-8B24-45A1-A81E-D18426A3CF14}" type="pres">
      <dgm:prSet presAssocID="{D4685608-5FB0-4619-82F4-39E8346EDDEC}" presName="textRect" presStyleLbl="revTx" presStyleIdx="1" presStyleCnt="3">
        <dgm:presLayoutVars>
          <dgm:chMax val="1"/>
          <dgm:chPref val="1"/>
        </dgm:presLayoutVars>
      </dgm:prSet>
      <dgm:spPr/>
    </dgm:pt>
    <dgm:pt modelId="{04CE57B7-0FBF-47AC-B9F2-43A6D0279C11}" type="pres">
      <dgm:prSet presAssocID="{5E33B8C3-4333-4FF4-ABFE-674EF9841BAC}" presName="sibTrans" presStyleCnt="0"/>
      <dgm:spPr/>
    </dgm:pt>
    <dgm:pt modelId="{C0027B56-4B0B-4108-999A-2D14C8172631}" type="pres">
      <dgm:prSet presAssocID="{C9E62AD0-3980-48F1-9F3E-7722297256EA}" presName="compNode" presStyleCnt="0"/>
      <dgm:spPr/>
    </dgm:pt>
    <dgm:pt modelId="{6C9360F1-19B3-43B5-9A81-94A8CCDF8A0B}" type="pres">
      <dgm:prSet presAssocID="{C9E62AD0-3980-48F1-9F3E-7722297256E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fresh with solid fill"/>
        </a:ext>
      </dgm:extLst>
    </dgm:pt>
    <dgm:pt modelId="{34FE5ED0-892F-4364-A070-4DEBA393AED8}" type="pres">
      <dgm:prSet presAssocID="{C9E62AD0-3980-48F1-9F3E-7722297256EA}" presName="spaceRect" presStyleCnt="0"/>
      <dgm:spPr/>
    </dgm:pt>
    <dgm:pt modelId="{AB3C17EF-6C75-4CDF-826F-A7C83BF737FF}" type="pres">
      <dgm:prSet presAssocID="{C9E62AD0-3980-48F1-9F3E-7722297256E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33AF20B-F94A-4731-89EF-01FC7FF80B6A}" srcId="{4DCB2B3C-1951-4A06-B25F-BA3AFF55B266}" destId="{C9E62AD0-3980-48F1-9F3E-7722297256EA}" srcOrd="2" destOrd="0" parTransId="{C4FD3B74-0E9D-43EF-97FE-9DE3D5D2CBAB}" sibTransId="{C5FEEDA2-60D2-4EAD-AA26-26700600EE00}"/>
    <dgm:cxn modelId="{A992FD18-8723-43FE-8E5D-F548AE6C6FAB}" type="presOf" srcId="{4DCB2B3C-1951-4A06-B25F-BA3AFF55B266}" destId="{B5677E07-C53D-48C3-9DC9-C6FF65B6B885}" srcOrd="0" destOrd="0" presId="urn:microsoft.com/office/officeart/2018/2/layout/IconLabelList"/>
    <dgm:cxn modelId="{3A670930-1BEB-452D-BE91-5B130DDC53B9}" type="presOf" srcId="{11403689-AE30-45C3-8F2C-28FEADFF5250}" destId="{252A0C21-78E7-40EB-AE4C-1DF1C79846A6}" srcOrd="0" destOrd="0" presId="urn:microsoft.com/office/officeart/2018/2/layout/IconLabelList"/>
    <dgm:cxn modelId="{62D0C98D-CEDF-48B6-8548-410B3580620F}" srcId="{4DCB2B3C-1951-4A06-B25F-BA3AFF55B266}" destId="{11403689-AE30-45C3-8F2C-28FEADFF5250}" srcOrd="0" destOrd="0" parTransId="{A1247AE0-AB35-4098-8E05-C19132438713}" sibTransId="{CE1B4EFA-AE5B-4A29-B65F-AA1AA6A18F91}"/>
    <dgm:cxn modelId="{79083DA4-64A0-411C-B9E5-A36F79810075}" srcId="{4DCB2B3C-1951-4A06-B25F-BA3AFF55B266}" destId="{D4685608-5FB0-4619-82F4-39E8346EDDEC}" srcOrd="1" destOrd="0" parTransId="{08B43B92-12FA-4A17-A662-8518B793B0DD}" sibTransId="{5E33B8C3-4333-4FF4-ABFE-674EF9841BAC}"/>
    <dgm:cxn modelId="{F838AEAC-1584-40EA-90CF-E0A3BA8848F6}" type="presOf" srcId="{D4685608-5FB0-4619-82F4-39E8346EDDEC}" destId="{09251C47-8B24-45A1-A81E-D18426A3CF14}" srcOrd="0" destOrd="0" presId="urn:microsoft.com/office/officeart/2018/2/layout/IconLabelList"/>
    <dgm:cxn modelId="{82E827F1-A136-4613-8ED3-519EE01462C3}" type="presOf" srcId="{C9E62AD0-3980-48F1-9F3E-7722297256EA}" destId="{AB3C17EF-6C75-4CDF-826F-A7C83BF737FF}" srcOrd="0" destOrd="0" presId="urn:microsoft.com/office/officeart/2018/2/layout/IconLabelList"/>
    <dgm:cxn modelId="{2CA8FC3D-D946-4FF5-AC84-CC207BD7C3EE}" type="presParOf" srcId="{B5677E07-C53D-48C3-9DC9-C6FF65B6B885}" destId="{5DCF8B1E-7E73-4021-AA8B-B543CC3B6313}" srcOrd="0" destOrd="0" presId="urn:microsoft.com/office/officeart/2018/2/layout/IconLabelList"/>
    <dgm:cxn modelId="{564F0670-7819-4456-8B38-466BA0233AE8}" type="presParOf" srcId="{5DCF8B1E-7E73-4021-AA8B-B543CC3B6313}" destId="{6D214A80-EF47-4526-9E72-13DA1BE967AA}" srcOrd="0" destOrd="0" presId="urn:microsoft.com/office/officeart/2018/2/layout/IconLabelList"/>
    <dgm:cxn modelId="{F59A8E01-4819-4A40-8A13-28A43B192E3E}" type="presParOf" srcId="{5DCF8B1E-7E73-4021-AA8B-B543CC3B6313}" destId="{FDA47C34-FB6C-47CC-B8F1-AC78EC559B82}" srcOrd="1" destOrd="0" presId="urn:microsoft.com/office/officeart/2018/2/layout/IconLabelList"/>
    <dgm:cxn modelId="{71B2EE64-BCBD-4214-8813-5CE0A7D35F20}" type="presParOf" srcId="{5DCF8B1E-7E73-4021-AA8B-B543CC3B6313}" destId="{252A0C21-78E7-40EB-AE4C-1DF1C79846A6}" srcOrd="2" destOrd="0" presId="urn:microsoft.com/office/officeart/2018/2/layout/IconLabelList"/>
    <dgm:cxn modelId="{83B120E2-7D79-421C-919B-F4B12B03B930}" type="presParOf" srcId="{B5677E07-C53D-48C3-9DC9-C6FF65B6B885}" destId="{4AF41629-F906-4CCE-8387-E73C45969B1B}" srcOrd="1" destOrd="0" presId="urn:microsoft.com/office/officeart/2018/2/layout/IconLabelList"/>
    <dgm:cxn modelId="{1C7AA21E-B99A-4EBC-A023-8C59FE8B610D}" type="presParOf" srcId="{B5677E07-C53D-48C3-9DC9-C6FF65B6B885}" destId="{110075AD-51B4-4861-B05B-A954706BBD67}" srcOrd="2" destOrd="0" presId="urn:microsoft.com/office/officeart/2018/2/layout/IconLabelList"/>
    <dgm:cxn modelId="{2372AF13-6BE9-4DCE-B53E-377A4C150D94}" type="presParOf" srcId="{110075AD-51B4-4861-B05B-A954706BBD67}" destId="{063B5B37-92F6-431F-A999-1D241524C490}" srcOrd="0" destOrd="0" presId="urn:microsoft.com/office/officeart/2018/2/layout/IconLabelList"/>
    <dgm:cxn modelId="{7D9D8BE5-FED4-4A27-9330-D88471E88832}" type="presParOf" srcId="{110075AD-51B4-4861-B05B-A954706BBD67}" destId="{7A8FF286-603B-4653-997F-10D3A2B2F4E1}" srcOrd="1" destOrd="0" presId="urn:microsoft.com/office/officeart/2018/2/layout/IconLabelList"/>
    <dgm:cxn modelId="{B8E9B239-D1E3-4F3C-AB4A-0C8FE607CF52}" type="presParOf" srcId="{110075AD-51B4-4861-B05B-A954706BBD67}" destId="{09251C47-8B24-45A1-A81E-D18426A3CF14}" srcOrd="2" destOrd="0" presId="urn:microsoft.com/office/officeart/2018/2/layout/IconLabelList"/>
    <dgm:cxn modelId="{A8DC0CD7-B372-42DE-BA32-001A5A965245}" type="presParOf" srcId="{B5677E07-C53D-48C3-9DC9-C6FF65B6B885}" destId="{04CE57B7-0FBF-47AC-B9F2-43A6D0279C11}" srcOrd="3" destOrd="0" presId="urn:microsoft.com/office/officeart/2018/2/layout/IconLabelList"/>
    <dgm:cxn modelId="{49FD37E7-D3C1-4078-B8CC-A45C6B279687}" type="presParOf" srcId="{B5677E07-C53D-48C3-9DC9-C6FF65B6B885}" destId="{C0027B56-4B0B-4108-999A-2D14C8172631}" srcOrd="4" destOrd="0" presId="urn:microsoft.com/office/officeart/2018/2/layout/IconLabelList"/>
    <dgm:cxn modelId="{78679149-D524-482A-98AF-A16717668578}" type="presParOf" srcId="{C0027B56-4B0B-4108-999A-2D14C8172631}" destId="{6C9360F1-19B3-43B5-9A81-94A8CCDF8A0B}" srcOrd="0" destOrd="0" presId="urn:microsoft.com/office/officeart/2018/2/layout/IconLabelList"/>
    <dgm:cxn modelId="{F01F013F-9E99-43D1-B842-367C9DB0C0A7}" type="presParOf" srcId="{C0027B56-4B0B-4108-999A-2D14C8172631}" destId="{34FE5ED0-892F-4364-A070-4DEBA393AED8}" srcOrd="1" destOrd="0" presId="urn:microsoft.com/office/officeart/2018/2/layout/IconLabelList"/>
    <dgm:cxn modelId="{FE5B37A6-C256-4B72-BF65-CD2432EA0538}" type="presParOf" srcId="{C0027B56-4B0B-4108-999A-2D14C8172631}" destId="{AB3C17EF-6C75-4CDF-826F-A7C83BF737FF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476DA3-A0A3-4660-BB41-E9F794C36C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FBCE38-B79E-4761-A398-394D67607274}">
      <dgm:prSet/>
      <dgm:spPr/>
      <dgm:t>
        <a:bodyPr/>
        <a:lstStyle/>
        <a:p>
          <a:r>
            <a:rPr lang="en-US"/>
            <a:t>Know your </a:t>
          </a:r>
          <a:r>
            <a:rPr lang="en-US" b="1"/>
            <a:t>SAC rate</a:t>
          </a:r>
          <a:r>
            <a:rPr lang="en-US"/>
            <a:t> (Surface Air Consumption).</a:t>
          </a:r>
          <a:endParaRPr lang="en-US" dirty="0"/>
        </a:p>
      </dgm:t>
    </dgm:pt>
    <dgm:pt modelId="{F4115443-C381-4857-995D-699EE0C378E9}" type="parTrans" cxnId="{2B7BD888-5DE0-4B10-BCA9-40692055E01E}">
      <dgm:prSet/>
      <dgm:spPr/>
      <dgm:t>
        <a:bodyPr/>
        <a:lstStyle/>
        <a:p>
          <a:endParaRPr lang="en-US"/>
        </a:p>
      </dgm:t>
    </dgm:pt>
    <dgm:pt modelId="{156DA3EA-3030-427C-A7E8-125FF7D912AA}" type="sibTrans" cxnId="{2B7BD888-5DE0-4B10-BCA9-40692055E01E}">
      <dgm:prSet/>
      <dgm:spPr/>
      <dgm:t>
        <a:bodyPr/>
        <a:lstStyle/>
        <a:p>
          <a:endParaRPr lang="en-US"/>
        </a:p>
      </dgm:t>
    </dgm:pt>
    <dgm:pt modelId="{FF7C8242-B108-4B81-ACA2-FCC709AA53C0}">
      <dgm:prSet/>
      <dgm:spPr/>
      <dgm:t>
        <a:bodyPr/>
        <a:lstStyle/>
        <a:p>
          <a:pPr>
            <a:buNone/>
          </a:pPr>
          <a:r>
            <a:rPr lang="en-GB"/>
            <a:t>Gas planning rules:</a:t>
          </a:r>
        </a:p>
      </dgm:t>
    </dgm:pt>
    <dgm:pt modelId="{ACDC47E5-4279-4563-8D12-1E1F9AE37BE5}" type="parTrans" cxnId="{F3B0ACD8-2FA9-4E2E-BB64-CF5458BD89BB}">
      <dgm:prSet/>
      <dgm:spPr/>
      <dgm:t>
        <a:bodyPr/>
        <a:lstStyle/>
        <a:p>
          <a:endParaRPr lang="en-GB"/>
        </a:p>
      </dgm:t>
    </dgm:pt>
    <dgm:pt modelId="{62E24F09-D343-44B0-AD2D-020C9B8465CF}" type="sibTrans" cxnId="{F3B0ACD8-2FA9-4E2E-BB64-CF5458BD89BB}">
      <dgm:prSet/>
      <dgm:spPr/>
      <dgm:t>
        <a:bodyPr/>
        <a:lstStyle/>
        <a:p>
          <a:endParaRPr lang="en-GB"/>
        </a:p>
      </dgm:t>
    </dgm:pt>
    <dgm:pt modelId="{9245D281-F8B5-4E66-9E56-F38C4AB9BDB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/>
            <a:t>Thirds</a:t>
          </a:r>
          <a:r>
            <a:rPr lang="en-US"/>
            <a:t> – useful for overhead environments.</a:t>
          </a:r>
        </a:p>
      </dgm:t>
    </dgm:pt>
    <dgm:pt modelId="{E79713FF-FD55-4E24-A2BA-582FC263506B}" type="parTrans" cxnId="{284D2E4E-8BAB-43F9-B509-32A550757C1C}">
      <dgm:prSet/>
      <dgm:spPr/>
      <dgm:t>
        <a:bodyPr/>
        <a:lstStyle/>
        <a:p>
          <a:endParaRPr lang="en-GB"/>
        </a:p>
      </dgm:t>
    </dgm:pt>
    <dgm:pt modelId="{BB1EC445-3C47-4CD2-A343-189FB9C944DC}" type="sibTrans" cxnId="{284D2E4E-8BAB-43F9-B509-32A550757C1C}">
      <dgm:prSet/>
      <dgm:spPr/>
      <dgm:t>
        <a:bodyPr/>
        <a:lstStyle/>
        <a:p>
          <a:endParaRPr lang="en-GB"/>
        </a:p>
      </dgm:t>
    </dgm:pt>
    <dgm:pt modelId="{B2FE1918-D24A-4A96-B2C3-B7D864E21DBE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/>
            <a:t>Turn pressure</a:t>
          </a:r>
          <a:r>
            <a:rPr lang="en-US"/>
            <a:t> – know when to turn back.</a:t>
          </a:r>
        </a:p>
      </dgm:t>
    </dgm:pt>
    <dgm:pt modelId="{2C7BE2D4-94B4-4ABF-A5D2-4EB8D5BAB922}" type="parTrans" cxnId="{66BEA88B-788F-4274-8823-BF43632E13C8}">
      <dgm:prSet/>
      <dgm:spPr/>
      <dgm:t>
        <a:bodyPr/>
        <a:lstStyle/>
        <a:p>
          <a:endParaRPr lang="en-GB"/>
        </a:p>
      </dgm:t>
    </dgm:pt>
    <dgm:pt modelId="{538E6B31-63B2-47F9-8EC6-C615B89728B0}" type="sibTrans" cxnId="{66BEA88B-788F-4274-8823-BF43632E13C8}">
      <dgm:prSet/>
      <dgm:spPr/>
      <dgm:t>
        <a:bodyPr/>
        <a:lstStyle/>
        <a:p>
          <a:endParaRPr lang="en-GB"/>
        </a:p>
      </dgm:t>
    </dgm:pt>
    <dgm:pt modelId="{FA86042D-6884-44BA-955F-5190A216BF6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1"/>
            <a:t>Rock bottom</a:t>
          </a:r>
          <a:r>
            <a:rPr lang="en-US"/>
            <a:t> – minimum reserve to get you and buddy to surface safely.</a:t>
          </a:r>
        </a:p>
      </dgm:t>
    </dgm:pt>
    <dgm:pt modelId="{7EAB0CF0-64F1-4614-B1E9-65E79EECF8C5}" type="parTrans" cxnId="{73EF1C98-A4EA-470E-917F-C46834D74464}">
      <dgm:prSet/>
      <dgm:spPr/>
      <dgm:t>
        <a:bodyPr/>
        <a:lstStyle/>
        <a:p>
          <a:endParaRPr lang="en-GB"/>
        </a:p>
      </dgm:t>
    </dgm:pt>
    <dgm:pt modelId="{2E76B8A0-843A-46D3-A3F9-AA0E1A34C307}" type="sibTrans" cxnId="{73EF1C98-A4EA-470E-917F-C46834D74464}">
      <dgm:prSet/>
      <dgm:spPr/>
      <dgm:t>
        <a:bodyPr/>
        <a:lstStyle/>
        <a:p>
          <a:endParaRPr lang="en-GB"/>
        </a:p>
      </dgm:t>
    </dgm:pt>
    <dgm:pt modelId="{DD40BD46-62AF-492C-A9C7-DAD6C637DE71}" type="pres">
      <dgm:prSet presAssocID="{16476DA3-A0A3-4660-BB41-E9F794C36CD2}" presName="linear" presStyleCnt="0">
        <dgm:presLayoutVars>
          <dgm:animLvl val="lvl"/>
          <dgm:resizeHandles val="exact"/>
        </dgm:presLayoutVars>
      </dgm:prSet>
      <dgm:spPr/>
    </dgm:pt>
    <dgm:pt modelId="{0C3821F5-1C27-4A87-9F34-85F85E1E3824}" type="pres">
      <dgm:prSet presAssocID="{09FBCE38-B79E-4761-A398-394D6760727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B437D403-9421-430F-BB5F-02AE91DA5266}" type="pres">
      <dgm:prSet presAssocID="{156DA3EA-3030-427C-A7E8-125FF7D912AA}" presName="spacer" presStyleCnt="0"/>
      <dgm:spPr/>
    </dgm:pt>
    <dgm:pt modelId="{C675A06E-4CB9-4A8E-A6D6-328D0E5EDD57}" type="pres">
      <dgm:prSet presAssocID="{FF7C8242-B108-4B81-ACA2-FCC709AA53C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64FAFAB-4407-4E0A-BF59-8B0D1631B1A5}" type="pres">
      <dgm:prSet presAssocID="{62E24F09-D343-44B0-AD2D-020C9B8465CF}" presName="spacer" presStyleCnt="0"/>
      <dgm:spPr/>
    </dgm:pt>
    <dgm:pt modelId="{FDAB0C1C-578D-4395-9148-BC8A9B860E1A}" type="pres">
      <dgm:prSet presAssocID="{9245D281-F8B5-4E66-9E56-F38C4AB9BDB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2344C90-DA99-4A3F-BAF6-D6F7BDC28443}" type="pres">
      <dgm:prSet presAssocID="{BB1EC445-3C47-4CD2-A343-189FB9C944DC}" presName="spacer" presStyleCnt="0"/>
      <dgm:spPr/>
    </dgm:pt>
    <dgm:pt modelId="{A2BE37F6-669A-46B1-80C0-73DBCC2D060F}" type="pres">
      <dgm:prSet presAssocID="{B2FE1918-D24A-4A96-B2C3-B7D864E21DB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4F2D289-D344-426F-A874-3E2369E42C97}" type="pres">
      <dgm:prSet presAssocID="{538E6B31-63B2-47F9-8EC6-C615B89728B0}" presName="spacer" presStyleCnt="0"/>
      <dgm:spPr/>
    </dgm:pt>
    <dgm:pt modelId="{C8B20B3C-35BE-4E7D-9675-1107D7A187CD}" type="pres">
      <dgm:prSet presAssocID="{FA86042D-6884-44BA-955F-5190A216BF6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65C7A07-25AB-4E7D-8C68-BF06CAEE3F0F}" type="presOf" srcId="{16476DA3-A0A3-4660-BB41-E9F794C36CD2}" destId="{DD40BD46-62AF-492C-A9C7-DAD6C637DE71}" srcOrd="0" destOrd="0" presId="urn:microsoft.com/office/officeart/2005/8/layout/vList2"/>
    <dgm:cxn modelId="{E00B6D25-0425-4030-98D6-F98A1ED534E1}" type="presOf" srcId="{FF7C8242-B108-4B81-ACA2-FCC709AA53C0}" destId="{C675A06E-4CB9-4A8E-A6D6-328D0E5EDD57}" srcOrd="0" destOrd="0" presId="urn:microsoft.com/office/officeart/2005/8/layout/vList2"/>
    <dgm:cxn modelId="{284D2E4E-8BAB-43F9-B509-32A550757C1C}" srcId="{16476DA3-A0A3-4660-BB41-E9F794C36CD2}" destId="{9245D281-F8B5-4E66-9E56-F38C4AB9BDB1}" srcOrd="2" destOrd="0" parTransId="{E79713FF-FD55-4E24-A2BA-582FC263506B}" sibTransId="{BB1EC445-3C47-4CD2-A343-189FB9C944DC}"/>
    <dgm:cxn modelId="{74F2A550-F17B-407F-B481-EE909603167D}" type="presOf" srcId="{FA86042D-6884-44BA-955F-5190A216BF6D}" destId="{C8B20B3C-35BE-4E7D-9675-1107D7A187CD}" srcOrd="0" destOrd="0" presId="urn:microsoft.com/office/officeart/2005/8/layout/vList2"/>
    <dgm:cxn modelId="{2B7BD888-5DE0-4B10-BCA9-40692055E01E}" srcId="{16476DA3-A0A3-4660-BB41-E9F794C36CD2}" destId="{09FBCE38-B79E-4761-A398-394D67607274}" srcOrd="0" destOrd="0" parTransId="{F4115443-C381-4857-995D-699EE0C378E9}" sibTransId="{156DA3EA-3030-427C-A7E8-125FF7D912AA}"/>
    <dgm:cxn modelId="{66BEA88B-788F-4274-8823-BF43632E13C8}" srcId="{16476DA3-A0A3-4660-BB41-E9F794C36CD2}" destId="{B2FE1918-D24A-4A96-B2C3-B7D864E21DBE}" srcOrd="3" destOrd="0" parTransId="{2C7BE2D4-94B4-4ABF-A5D2-4EB8D5BAB922}" sibTransId="{538E6B31-63B2-47F9-8EC6-C615B89728B0}"/>
    <dgm:cxn modelId="{D96AD38E-D078-4899-A18F-BF91CF37872E}" type="presOf" srcId="{B2FE1918-D24A-4A96-B2C3-B7D864E21DBE}" destId="{A2BE37F6-669A-46B1-80C0-73DBCC2D060F}" srcOrd="0" destOrd="0" presId="urn:microsoft.com/office/officeart/2005/8/layout/vList2"/>
    <dgm:cxn modelId="{73EF1C98-A4EA-470E-917F-C46834D74464}" srcId="{16476DA3-A0A3-4660-BB41-E9F794C36CD2}" destId="{FA86042D-6884-44BA-955F-5190A216BF6D}" srcOrd="4" destOrd="0" parTransId="{7EAB0CF0-64F1-4614-B1E9-65E79EECF8C5}" sibTransId="{2E76B8A0-843A-46D3-A3F9-AA0E1A34C307}"/>
    <dgm:cxn modelId="{F3B0ACD8-2FA9-4E2E-BB64-CF5458BD89BB}" srcId="{16476DA3-A0A3-4660-BB41-E9F794C36CD2}" destId="{FF7C8242-B108-4B81-ACA2-FCC709AA53C0}" srcOrd="1" destOrd="0" parTransId="{ACDC47E5-4279-4563-8D12-1E1F9AE37BE5}" sibTransId="{62E24F09-D343-44B0-AD2D-020C9B8465CF}"/>
    <dgm:cxn modelId="{3B2142EB-FC52-4E46-884A-B66A24C5F048}" type="presOf" srcId="{9245D281-F8B5-4E66-9E56-F38C4AB9BDB1}" destId="{FDAB0C1C-578D-4395-9148-BC8A9B860E1A}" srcOrd="0" destOrd="0" presId="urn:microsoft.com/office/officeart/2005/8/layout/vList2"/>
    <dgm:cxn modelId="{1FF6CBF0-C913-4D6F-AED7-45C0C66CA4AB}" type="presOf" srcId="{09FBCE38-B79E-4761-A398-394D67607274}" destId="{0C3821F5-1C27-4A87-9F34-85F85E1E3824}" srcOrd="0" destOrd="0" presId="urn:microsoft.com/office/officeart/2005/8/layout/vList2"/>
    <dgm:cxn modelId="{51168E92-D731-4ACA-A4EA-B8EAFAD7D7D0}" type="presParOf" srcId="{DD40BD46-62AF-492C-A9C7-DAD6C637DE71}" destId="{0C3821F5-1C27-4A87-9F34-85F85E1E3824}" srcOrd="0" destOrd="0" presId="urn:microsoft.com/office/officeart/2005/8/layout/vList2"/>
    <dgm:cxn modelId="{5E55EA2C-4172-4570-954A-2DF2608911E3}" type="presParOf" srcId="{DD40BD46-62AF-492C-A9C7-DAD6C637DE71}" destId="{B437D403-9421-430F-BB5F-02AE91DA5266}" srcOrd="1" destOrd="0" presId="urn:microsoft.com/office/officeart/2005/8/layout/vList2"/>
    <dgm:cxn modelId="{DF0BAC81-D768-4F6E-8502-964941661CB8}" type="presParOf" srcId="{DD40BD46-62AF-492C-A9C7-DAD6C637DE71}" destId="{C675A06E-4CB9-4A8E-A6D6-328D0E5EDD57}" srcOrd="2" destOrd="0" presId="urn:microsoft.com/office/officeart/2005/8/layout/vList2"/>
    <dgm:cxn modelId="{A562E16C-47AE-4563-9AF8-64ABE91747F6}" type="presParOf" srcId="{DD40BD46-62AF-492C-A9C7-DAD6C637DE71}" destId="{164FAFAB-4407-4E0A-BF59-8B0D1631B1A5}" srcOrd="3" destOrd="0" presId="urn:microsoft.com/office/officeart/2005/8/layout/vList2"/>
    <dgm:cxn modelId="{3861D797-22FB-4BB1-A8BD-F4ED17646D03}" type="presParOf" srcId="{DD40BD46-62AF-492C-A9C7-DAD6C637DE71}" destId="{FDAB0C1C-578D-4395-9148-BC8A9B860E1A}" srcOrd="4" destOrd="0" presId="urn:microsoft.com/office/officeart/2005/8/layout/vList2"/>
    <dgm:cxn modelId="{C83DFC9B-EBBA-44FC-AA71-2C3EA5AB81D2}" type="presParOf" srcId="{DD40BD46-62AF-492C-A9C7-DAD6C637DE71}" destId="{12344C90-DA99-4A3F-BAF6-D6F7BDC28443}" srcOrd="5" destOrd="0" presId="urn:microsoft.com/office/officeart/2005/8/layout/vList2"/>
    <dgm:cxn modelId="{492EFF94-0417-4F50-BBFA-8DB98C71A4BC}" type="presParOf" srcId="{DD40BD46-62AF-492C-A9C7-DAD6C637DE71}" destId="{A2BE37F6-669A-46B1-80C0-73DBCC2D060F}" srcOrd="6" destOrd="0" presId="urn:microsoft.com/office/officeart/2005/8/layout/vList2"/>
    <dgm:cxn modelId="{43E101A9-5674-4FB0-ADA7-C1814EF4C942}" type="presParOf" srcId="{DD40BD46-62AF-492C-A9C7-DAD6C637DE71}" destId="{D4F2D289-D344-426F-A874-3E2369E42C97}" srcOrd="7" destOrd="0" presId="urn:microsoft.com/office/officeart/2005/8/layout/vList2"/>
    <dgm:cxn modelId="{4BDC33D1-3343-401D-9737-605F020B36A2}" type="presParOf" srcId="{DD40BD46-62AF-492C-A9C7-DAD6C637DE71}" destId="{C8B20B3C-35BE-4E7D-9675-1107D7A187C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5EE356F-1CBC-4F93-A4E0-C7EE9D60A8E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15D8D7-F2A1-4C86-A5C9-D43E6FF65D5D}">
      <dgm:prSet/>
      <dgm:spPr/>
      <dgm:t>
        <a:bodyPr/>
        <a:lstStyle/>
        <a:p>
          <a:r>
            <a:rPr lang="en-US"/>
            <a:t>More effort = higher breathing rate = more gas used.</a:t>
          </a:r>
        </a:p>
      </dgm:t>
    </dgm:pt>
    <dgm:pt modelId="{A920A9F2-5547-4AAE-AD83-5DB9CC7B6183}" type="parTrans" cxnId="{E4A849B8-626A-456F-A6E8-64C1D6D1FCF2}">
      <dgm:prSet/>
      <dgm:spPr/>
      <dgm:t>
        <a:bodyPr/>
        <a:lstStyle/>
        <a:p>
          <a:endParaRPr lang="en-US"/>
        </a:p>
      </dgm:t>
    </dgm:pt>
    <dgm:pt modelId="{5AB4FB4C-B69D-4AD9-AE8D-2798DF5E985C}" type="sibTrans" cxnId="{E4A849B8-626A-456F-A6E8-64C1D6D1FCF2}">
      <dgm:prSet/>
      <dgm:spPr/>
      <dgm:t>
        <a:bodyPr/>
        <a:lstStyle/>
        <a:p>
          <a:endParaRPr lang="en-US"/>
        </a:p>
      </dgm:t>
    </dgm:pt>
    <dgm:pt modelId="{7E1C0202-7DBF-4668-A62C-81D9D1878A54}">
      <dgm:prSet/>
      <dgm:spPr/>
      <dgm:t>
        <a:bodyPr/>
        <a:lstStyle/>
        <a:p>
          <a:pPr>
            <a:buNone/>
          </a:pPr>
          <a:r>
            <a:rPr lang="en-US"/>
            <a:t>Poor trim and buoyancy = constant adjustments, wasted energy.</a:t>
          </a:r>
        </a:p>
      </dgm:t>
    </dgm:pt>
    <dgm:pt modelId="{EB9F4819-6222-46DF-A1AE-DEB4EAFAD225}" type="parTrans" cxnId="{A691187F-9085-43AE-B58E-65E753E449A6}">
      <dgm:prSet/>
      <dgm:spPr/>
      <dgm:t>
        <a:bodyPr/>
        <a:lstStyle/>
        <a:p>
          <a:endParaRPr lang="en-GB"/>
        </a:p>
      </dgm:t>
    </dgm:pt>
    <dgm:pt modelId="{6B9DCE40-A007-4F27-9D02-D075DE59C7C5}" type="sibTrans" cxnId="{A691187F-9085-43AE-B58E-65E753E449A6}">
      <dgm:prSet/>
      <dgm:spPr/>
      <dgm:t>
        <a:bodyPr/>
        <a:lstStyle/>
        <a:p>
          <a:endParaRPr lang="en-GB"/>
        </a:p>
      </dgm:t>
    </dgm:pt>
    <dgm:pt modelId="{418AFF86-205E-4D51-A67F-42F702D639BF}">
      <dgm:prSet/>
      <dgm:spPr/>
      <dgm:t>
        <a:bodyPr/>
        <a:lstStyle/>
        <a:p>
          <a:pPr>
            <a:buNone/>
          </a:pPr>
          <a:r>
            <a:rPr lang="en-US"/>
            <a:t>Calm, controlled breathing = lower SAC rate.</a:t>
          </a:r>
        </a:p>
      </dgm:t>
    </dgm:pt>
    <dgm:pt modelId="{9D0BD525-F7ED-4E2B-A535-BD7299D61E9F}" type="parTrans" cxnId="{72E9AB2E-1A55-422F-8B62-4AE8D80B8189}">
      <dgm:prSet/>
      <dgm:spPr/>
      <dgm:t>
        <a:bodyPr/>
        <a:lstStyle/>
        <a:p>
          <a:endParaRPr lang="en-GB"/>
        </a:p>
      </dgm:t>
    </dgm:pt>
    <dgm:pt modelId="{D28799C4-EA99-4A44-A1D6-1E33873BE7AE}" type="sibTrans" cxnId="{72E9AB2E-1A55-422F-8B62-4AE8D80B8189}">
      <dgm:prSet/>
      <dgm:spPr/>
      <dgm:t>
        <a:bodyPr/>
        <a:lstStyle/>
        <a:p>
          <a:endParaRPr lang="en-GB"/>
        </a:p>
      </dgm:t>
    </dgm:pt>
    <dgm:pt modelId="{97F8F8C7-E820-4962-ACE4-383714BAC45F}" type="pres">
      <dgm:prSet presAssocID="{B5EE356F-1CBC-4F93-A4E0-C7EE9D60A8E4}" presName="diagram" presStyleCnt="0">
        <dgm:presLayoutVars>
          <dgm:dir/>
          <dgm:resizeHandles val="exact"/>
        </dgm:presLayoutVars>
      </dgm:prSet>
      <dgm:spPr/>
    </dgm:pt>
    <dgm:pt modelId="{E4A6C7B7-3AEE-4F44-84B5-D776B86D7A9A}" type="pres">
      <dgm:prSet presAssocID="{0615D8D7-F2A1-4C86-A5C9-D43E6FF65D5D}" presName="node" presStyleLbl="node1" presStyleIdx="0" presStyleCnt="3">
        <dgm:presLayoutVars>
          <dgm:bulletEnabled val="1"/>
        </dgm:presLayoutVars>
      </dgm:prSet>
      <dgm:spPr/>
    </dgm:pt>
    <dgm:pt modelId="{03913A6E-7B92-4A61-9600-4336BB9A823D}" type="pres">
      <dgm:prSet presAssocID="{5AB4FB4C-B69D-4AD9-AE8D-2798DF5E985C}" presName="sibTrans" presStyleCnt="0"/>
      <dgm:spPr/>
    </dgm:pt>
    <dgm:pt modelId="{985E80EC-F20A-4CF8-B08D-DFFC264DA8B3}" type="pres">
      <dgm:prSet presAssocID="{7E1C0202-7DBF-4668-A62C-81D9D1878A54}" presName="node" presStyleLbl="node1" presStyleIdx="1" presStyleCnt="3">
        <dgm:presLayoutVars>
          <dgm:bulletEnabled val="1"/>
        </dgm:presLayoutVars>
      </dgm:prSet>
      <dgm:spPr/>
    </dgm:pt>
    <dgm:pt modelId="{872D918E-33E2-4633-A80A-C3C29F68A3D0}" type="pres">
      <dgm:prSet presAssocID="{6B9DCE40-A007-4F27-9D02-D075DE59C7C5}" presName="sibTrans" presStyleCnt="0"/>
      <dgm:spPr/>
    </dgm:pt>
    <dgm:pt modelId="{A1BB2A29-6624-4125-A279-13560DA0E1C4}" type="pres">
      <dgm:prSet presAssocID="{418AFF86-205E-4D51-A67F-42F702D639BF}" presName="node" presStyleLbl="node1" presStyleIdx="2" presStyleCnt="3">
        <dgm:presLayoutVars>
          <dgm:bulletEnabled val="1"/>
        </dgm:presLayoutVars>
      </dgm:prSet>
      <dgm:spPr/>
    </dgm:pt>
  </dgm:ptLst>
  <dgm:cxnLst>
    <dgm:cxn modelId="{B9D9F003-6F85-49CC-8D46-48E12B9DFC1E}" type="presOf" srcId="{0615D8D7-F2A1-4C86-A5C9-D43E6FF65D5D}" destId="{E4A6C7B7-3AEE-4F44-84B5-D776B86D7A9A}" srcOrd="0" destOrd="0" presId="urn:microsoft.com/office/officeart/2005/8/layout/default"/>
    <dgm:cxn modelId="{72E9AB2E-1A55-422F-8B62-4AE8D80B8189}" srcId="{B5EE356F-1CBC-4F93-A4E0-C7EE9D60A8E4}" destId="{418AFF86-205E-4D51-A67F-42F702D639BF}" srcOrd="2" destOrd="0" parTransId="{9D0BD525-F7ED-4E2B-A535-BD7299D61E9F}" sibTransId="{D28799C4-EA99-4A44-A1D6-1E33873BE7AE}"/>
    <dgm:cxn modelId="{A691187F-9085-43AE-B58E-65E753E449A6}" srcId="{B5EE356F-1CBC-4F93-A4E0-C7EE9D60A8E4}" destId="{7E1C0202-7DBF-4668-A62C-81D9D1878A54}" srcOrd="1" destOrd="0" parTransId="{EB9F4819-6222-46DF-A1AE-DEB4EAFAD225}" sibTransId="{6B9DCE40-A007-4F27-9D02-D075DE59C7C5}"/>
    <dgm:cxn modelId="{2C25AE93-E49F-43ED-958F-01D1370054C2}" type="presOf" srcId="{418AFF86-205E-4D51-A67F-42F702D639BF}" destId="{A1BB2A29-6624-4125-A279-13560DA0E1C4}" srcOrd="0" destOrd="0" presId="urn:microsoft.com/office/officeart/2005/8/layout/default"/>
    <dgm:cxn modelId="{E4A849B8-626A-456F-A6E8-64C1D6D1FCF2}" srcId="{B5EE356F-1CBC-4F93-A4E0-C7EE9D60A8E4}" destId="{0615D8D7-F2A1-4C86-A5C9-D43E6FF65D5D}" srcOrd="0" destOrd="0" parTransId="{A920A9F2-5547-4AAE-AD83-5DB9CC7B6183}" sibTransId="{5AB4FB4C-B69D-4AD9-AE8D-2798DF5E985C}"/>
    <dgm:cxn modelId="{514284C7-BE07-4884-9902-49F9E8123B0D}" type="presOf" srcId="{7E1C0202-7DBF-4668-A62C-81D9D1878A54}" destId="{985E80EC-F20A-4CF8-B08D-DFFC264DA8B3}" srcOrd="0" destOrd="0" presId="urn:microsoft.com/office/officeart/2005/8/layout/default"/>
    <dgm:cxn modelId="{700F7ADD-E129-42C5-8D49-3C6F694CEF8B}" type="presOf" srcId="{B5EE356F-1CBC-4F93-A4E0-C7EE9D60A8E4}" destId="{97F8F8C7-E820-4962-ACE4-383714BAC45F}" srcOrd="0" destOrd="0" presId="urn:microsoft.com/office/officeart/2005/8/layout/default"/>
    <dgm:cxn modelId="{795167AF-1624-4312-BCCD-7B6E1ABF4FF9}" type="presParOf" srcId="{97F8F8C7-E820-4962-ACE4-383714BAC45F}" destId="{E4A6C7B7-3AEE-4F44-84B5-D776B86D7A9A}" srcOrd="0" destOrd="0" presId="urn:microsoft.com/office/officeart/2005/8/layout/default"/>
    <dgm:cxn modelId="{D792E805-CB12-4EF1-9718-B66FEC4628CE}" type="presParOf" srcId="{97F8F8C7-E820-4962-ACE4-383714BAC45F}" destId="{03913A6E-7B92-4A61-9600-4336BB9A823D}" srcOrd="1" destOrd="0" presId="urn:microsoft.com/office/officeart/2005/8/layout/default"/>
    <dgm:cxn modelId="{D98FF415-6473-47D0-968B-24CA182B33B0}" type="presParOf" srcId="{97F8F8C7-E820-4962-ACE4-383714BAC45F}" destId="{985E80EC-F20A-4CF8-B08D-DFFC264DA8B3}" srcOrd="2" destOrd="0" presId="urn:microsoft.com/office/officeart/2005/8/layout/default"/>
    <dgm:cxn modelId="{AA71AFD3-7204-4865-80B1-45C363BC8563}" type="presParOf" srcId="{97F8F8C7-E820-4962-ACE4-383714BAC45F}" destId="{872D918E-33E2-4633-A80A-C3C29F68A3D0}" srcOrd="3" destOrd="0" presId="urn:microsoft.com/office/officeart/2005/8/layout/default"/>
    <dgm:cxn modelId="{E7ADC5E8-4039-4F49-A1A0-F90ACBC91402}" type="presParOf" srcId="{97F8F8C7-E820-4962-ACE4-383714BAC45F}" destId="{A1BB2A29-6624-4125-A279-13560DA0E1C4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5EE356F-1CBC-4F93-A4E0-C7EE9D60A8E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15D8D7-F2A1-4C86-A5C9-D43E6FF65D5D}">
      <dgm:prSet/>
      <dgm:spPr/>
      <dgm:t>
        <a:bodyPr/>
        <a:lstStyle/>
        <a:p>
          <a:r>
            <a:rPr lang="en-US" dirty="0"/>
            <a:t>Do a proper buoyancy check at the start of each dive season.</a:t>
          </a:r>
        </a:p>
      </dgm:t>
    </dgm:pt>
    <dgm:pt modelId="{A920A9F2-5547-4AAE-AD83-5DB9CC7B6183}" type="parTrans" cxnId="{E4A849B8-626A-456F-A6E8-64C1D6D1FCF2}">
      <dgm:prSet/>
      <dgm:spPr/>
      <dgm:t>
        <a:bodyPr/>
        <a:lstStyle/>
        <a:p>
          <a:endParaRPr lang="en-US"/>
        </a:p>
      </dgm:t>
    </dgm:pt>
    <dgm:pt modelId="{5AB4FB4C-B69D-4AD9-AE8D-2798DF5E985C}" type="sibTrans" cxnId="{E4A849B8-626A-456F-A6E8-64C1D6D1FCF2}">
      <dgm:prSet/>
      <dgm:spPr/>
      <dgm:t>
        <a:bodyPr/>
        <a:lstStyle/>
        <a:p>
          <a:endParaRPr lang="en-US"/>
        </a:p>
      </dgm:t>
    </dgm:pt>
    <dgm:pt modelId="{3E4B8BBB-45C3-4880-87FA-1C79AC932634}">
      <dgm:prSet/>
      <dgm:spPr/>
      <dgm:t>
        <a:bodyPr/>
        <a:lstStyle/>
        <a:p>
          <a:pPr>
            <a:buNone/>
          </a:pPr>
          <a:r>
            <a:rPr lang="en-US"/>
            <a:t>Practise hovering — try horizontal, vertical, and upside-down positions.</a:t>
          </a:r>
        </a:p>
      </dgm:t>
    </dgm:pt>
    <dgm:pt modelId="{AE48F415-3028-4F13-9819-CC08730B2E41}" type="parTrans" cxnId="{B2642972-C79C-4C44-A181-2E8E677A09FE}">
      <dgm:prSet/>
      <dgm:spPr/>
      <dgm:t>
        <a:bodyPr/>
        <a:lstStyle/>
        <a:p>
          <a:endParaRPr lang="en-GB"/>
        </a:p>
      </dgm:t>
    </dgm:pt>
    <dgm:pt modelId="{319BE6B8-359E-4649-AC90-FBD5DB43BFE4}" type="sibTrans" cxnId="{B2642972-C79C-4C44-A181-2E8E677A09FE}">
      <dgm:prSet/>
      <dgm:spPr/>
      <dgm:t>
        <a:bodyPr/>
        <a:lstStyle/>
        <a:p>
          <a:endParaRPr lang="en-GB"/>
        </a:p>
      </dgm:t>
    </dgm:pt>
    <dgm:pt modelId="{C2FCF1A0-75CA-41C3-B5A2-584C0A7C0223}">
      <dgm:prSet/>
      <dgm:spPr/>
      <dgm:t>
        <a:bodyPr/>
        <a:lstStyle/>
        <a:p>
          <a:pPr>
            <a:buNone/>
          </a:pPr>
          <a:r>
            <a:rPr lang="en-US"/>
            <a:t>Focus on slow, calm breathing patterns.</a:t>
          </a:r>
        </a:p>
      </dgm:t>
    </dgm:pt>
    <dgm:pt modelId="{72856E22-45A9-491D-99E7-541C67E9140A}" type="parTrans" cxnId="{8C4FBD56-E2AB-40E4-AB09-23E4A0E319B0}">
      <dgm:prSet/>
      <dgm:spPr/>
      <dgm:t>
        <a:bodyPr/>
        <a:lstStyle/>
        <a:p>
          <a:endParaRPr lang="en-GB"/>
        </a:p>
      </dgm:t>
    </dgm:pt>
    <dgm:pt modelId="{4981D53D-F66C-43D4-B63A-CCD766997DEA}" type="sibTrans" cxnId="{8C4FBD56-E2AB-40E4-AB09-23E4A0E319B0}">
      <dgm:prSet/>
      <dgm:spPr/>
      <dgm:t>
        <a:bodyPr/>
        <a:lstStyle/>
        <a:p>
          <a:endParaRPr lang="en-GB"/>
        </a:p>
      </dgm:t>
    </dgm:pt>
    <dgm:pt modelId="{DCCAAAD7-459A-4875-A6A6-06857D865108}">
      <dgm:prSet/>
      <dgm:spPr/>
      <dgm:t>
        <a:bodyPr/>
        <a:lstStyle/>
        <a:p>
          <a:pPr>
            <a:buNone/>
          </a:pPr>
          <a:r>
            <a:rPr lang="en-US"/>
            <a:t>Always plan your dive gas: “Start – Turn – Back – Reserve.”</a:t>
          </a:r>
        </a:p>
      </dgm:t>
    </dgm:pt>
    <dgm:pt modelId="{DE3326DF-483A-4F17-9188-6690B65BEE10}" type="parTrans" cxnId="{CE286C18-4B2C-41FB-8681-3999450CD706}">
      <dgm:prSet/>
      <dgm:spPr/>
      <dgm:t>
        <a:bodyPr/>
        <a:lstStyle/>
        <a:p>
          <a:endParaRPr lang="en-GB"/>
        </a:p>
      </dgm:t>
    </dgm:pt>
    <dgm:pt modelId="{8E479E8A-52C1-4CF4-BDE9-7EE7AACE7B91}" type="sibTrans" cxnId="{CE286C18-4B2C-41FB-8681-3999450CD706}">
      <dgm:prSet/>
      <dgm:spPr/>
      <dgm:t>
        <a:bodyPr/>
        <a:lstStyle/>
        <a:p>
          <a:endParaRPr lang="en-GB"/>
        </a:p>
      </dgm:t>
    </dgm:pt>
    <dgm:pt modelId="{97F8F8C7-E820-4962-ACE4-383714BAC45F}" type="pres">
      <dgm:prSet presAssocID="{B5EE356F-1CBC-4F93-A4E0-C7EE9D60A8E4}" presName="diagram" presStyleCnt="0">
        <dgm:presLayoutVars>
          <dgm:dir/>
          <dgm:resizeHandles val="exact"/>
        </dgm:presLayoutVars>
      </dgm:prSet>
      <dgm:spPr/>
    </dgm:pt>
    <dgm:pt modelId="{E4A6C7B7-3AEE-4F44-84B5-D776B86D7A9A}" type="pres">
      <dgm:prSet presAssocID="{0615D8D7-F2A1-4C86-A5C9-D43E6FF65D5D}" presName="node" presStyleLbl="node1" presStyleIdx="0" presStyleCnt="4">
        <dgm:presLayoutVars>
          <dgm:bulletEnabled val="1"/>
        </dgm:presLayoutVars>
      </dgm:prSet>
      <dgm:spPr/>
    </dgm:pt>
    <dgm:pt modelId="{03913A6E-7B92-4A61-9600-4336BB9A823D}" type="pres">
      <dgm:prSet presAssocID="{5AB4FB4C-B69D-4AD9-AE8D-2798DF5E985C}" presName="sibTrans" presStyleCnt="0"/>
      <dgm:spPr/>
    </dgm:pt>
    <dgm:pt modelId="{0C64EB93-A10A-4700-9812-393259A3383D}" type="pres">
      <dgm:prSet presAssocID="{3E4B8BBB-45C3-4880-87FA-1C79AC932634}" presName="node" presStyleLbl="node1" presStyleIdx="1" presStyleCnt="4">
        <dgm:presLayoutVars>
          <dgm:bulletEnabled val="1"/>
        </dgm:presLayoutVars>
      </dgm:prSet>
      <dgm:spPr/>
    </dgm:pt>
    <dgm:pt modelId="{2947910E-AB40-4ACF-AF05-CB68FEDC245C}" type="pres">
      <dgm:prSet presAssocID="{319BE6B8-359E-4649-AC90-FBD5DB43BFE4}" presName="sibTrans" presStyleCnt="0"/>
      <dgm:spPr/>
    </dgm:pt>
    <dgm:pt modelId="{8B1FCFFC-BC79-41E9-840F-4191088A2544}" type="pres">
      <dgm:prSet presAssocID="{C2FCF1A0-75CA-41C3-B5A2-584C0A7C0223}" presName="node" presStyleLbl="node1" presStyleIdx="2" presStyleCnt="4">
        <dgm:presLayoutVars>
          <dgm:bulletEnabled val="1"/>
        </dgm:presLayoutVars>
      </dgm:prSet>
      <dgm:spPr/>
    </dgm:pt>
    <dgm:pt modelId="{5C0717F1-0185-4861-BE14-8502CF06528F}" type="pres">
      <dgm:prSet presAssocID="{4981D53D-F66C-43D4-B63A-CCD766997DEA}" presName="sibTrans" presStyleCnt="0"/>
      <dgm:spPr/>
    </dgm:pt>
    <dgm:pt modelId="{B65CEA2A-ADB3-46D7-BB9F-DE4D427109E6}" type="pres">
      <dgm:prSet presAssocID="{DCCAAAD7-459A-4875-A6A6-06857D865108}" presName="node" presStyleLbl="node1" presStyleIdx="3" presStyleCnt="4">
        <dgm:presLayoutVars>
          <dgm:bulletEnabled val="1"/>
        </dgm:presLayoutVars>
      </dgm:prSet>
      <dgm:spPr/>
    </dgm:pt>
  </dgm:ptLst>
  <dgm:cxnLst>
    <dgm:cxn modelId="{B9D9F003-6F85-49CC-8D46-48E12B9DFC1E}" type="presOf" srcId="{0615D8D7-F2A1-4C86-A5C9-D43E6FF65D5D}" destId="{E4A6C7B7-3AEE-4F44-84B5-D776B86D7A9A}" srcOrd="0" destOrd="0" presId="urn:microsoft.com/office/officeart/2005/8/layout/default"/>
    <dgm:cxn modelId="{CE286C18-4B2C-41FB-8681-3999450CD706}" srcId="{B5EE356F-1CBC-4F93-A4E0-C7EE9D60A8E4}" destId="{DCCAAAD7-459A-4875-A6A6-06857D865108}" srcOrd="3" destOrd="0" parTransId="{DE3326DF-483A-4F17-9188-6690B65BEE10}" sibTransId="{8E479E8A-52C1-4CF4-BDE9-7EE7AACE7B91}"/>
    <dgm:cxn modelId="{C2EAB860-E051-4169-B56A-AF6CF6853014}" type="presOf" srcId="{DCCAAAD7-459A-4875-A6A6-06857D865108}" destId="{B65CEA2A-ADB3-46D7-BB9F-DE4D427109E6}" srcOrd="0" destOrd="0" presId="urn:microsoft.com/office/officeart/2005/8/layout/default"/>
    <dgm:cxn modelId="{B6201C4A-B88A-4AA2-A6C3-91A28223C48A}" type="presOf" srcId="{3E4B8BBB-45C3-4880-87FA-1C79AC932634}" destId="{0C64EB93-A10A-4700-9812-393259A3383D}" srcOrd="0" destOrd="0" presId="urn:microsoft.com/office/officeart/2005/8/layout/default"/>
    <dgm:cxn modelId="{7F07E86C-2EAD-4E00-8379-BB55E6F433A0}" type="presOf" srcId="{C2FCF1A0-75CA-41C3-B5A2-584C0A7C0223}" destId="{8B1FCFFC-BC79-41E9-840F-4191088A2544}" srcOrd="0" destOrd="0" presId="urn:microsoft.com/office/officeart/2005/8/layout/default"/>
    <dgm:cxn modelId="{B2642972-C79C-4C44-A181-2E8E677A09FE}" srcId="{B5EE356F-1CBC-4F93-A4E0-C7EE9D60A8E4}" destId="{3E4B8BBB-45C3-4880-87FA-1C79AC932634}" srcOrd="1" destOrd="0" parTransId="{AE48F415-3028-4F13-9819-CC08730B2E41}" sibTransId="{319BE6B8-359E-4649-AC90-FBD5DB43BFE4}"/>
    <dgm:cxn modelId="{8C4FBD56-E2AB-40E4-AB09-23E4A0E319B0}" srcId="{B5EE356F-1CBC-4F93-A4E0-C7EE9D60A8E4}" destId="{C2FCF1A0-75CA-41C3-B5A2-584C0A7C0223}" srcOrd="2" destOrd="0" parTransId="{72856E22-45A9-491D-99E7-541C67E9140A}" sibTransId="{4981D53D-F66C-43D4-B63A-CCD766997DEA}"/>
    <dgm:cxn modelId="{E4A849B8-626A-456F-A6E8-64C1D6D1FCF2}" srcId="{B5EE356F-1CBC-4F93-A4E0-C7EE9D60A8E4}" destId="{0615D8D7-F2A1-4C86-A5C9-D43E6FF65D5D}" srcOrd="0" destOrd="0" parTransId="{A920A9F2-5547-4AAE-AD83-5DB9CC7B6183}" sibTransId="{5AB4FB4C-B69D-4AD9-AE8D-2798DF5E985C}"/>
    <dgm:cxn modelId="{700F7ADD-E129-42C5-8D49-3C6F694CEF8B}" type="presOf" srcId="{B5EE356F-1CBC-4F93-A4E0-C7EE9D60A8E4}" destId="{97F8F8C7-E820-4962-ACE4-383714BAC45F}" srcOrd="0" destOrd="0" presId="urn:microsoft.com/office/officeart/2005/8/layout/default"/>
    <dgm:cxn modelId="{795167AF-1624-4312-BCCD-7B6E1ABF4FF9}" type="presParOf" srcId="{97F8F8C7-E820-4962-ACE4-383714BAC45F}" destId="{E4A6C7B7-3AEE-4F44-84B5-D776B86D7A9A}" srcOrd="0" destOrd="0" presId="urn:microsoft.com/office/officeart/2005/8/layout/default"/>
    <dgm:cxn modelId="{D792E805-CB12-4EF1-9718-B66FEC4628CE}" type="presParOf" srcId="{97F8F8C7-E820-4962-ACE4-383714BAC45F}" destId="{03913A6E-7B92-4A61-9600-4336BB9A823D}" srcOrd="1" destOrd="0" presId="urn:microsoft.com/office/officeart/2005/8/layout/default"/>
    <dgm:cxn modelId="{737C2630-1E48-4555-81CC-8884FFB6AD8C}" type="presParOf" srcId="{97F8F8C7-E820-4962-ACE4-383714BAC45F}" destId="{0C64EB93-A10A-4700-9812-393259A3383D}" srcOrd="2" destOrd="0" presId="urn:microsoft.com/office/officeart/2005/8/layout/default"/>
    <dgm:cxn modelId="{60557CF7-4C13-46B0-90C3-47DFC208F343}" type="presParOf" srcId="{97F8F8C7-E820-4962-ACE4-383714BAC45F}" destId="{2947910E-AB40-4ACF-AF05-CB68FEDC245C}" srcOrd="3" destOrd="0" presId="urn:microsoft.com/office/officeart/2005/8/layout/default"/>
    <dgm:cxn modelId="{F64C2795-7984-4C8A-9E59-6987654F0651}" type="presParOf" srcId="{97F8F8C7-E820-4962-ACE4-383714BAC45F}" destId="{8B1FCFFC-BC79-41E9-840F-4191088A2544}" srcOrd="4" destOrd="0" presId="urn:microsoft.com/office/officeart/2005/8/layout/default"/>
    <dgm:cxn modelId="{ECF1E3E0-59A8-4662-9CA9-72C940AB1224}" type="presParOf" srcId="{97F8F8C7-E820-4962-ACE4-383714BAC45F}" destId="{5C0717F1-0185-4861-BE14-8502CF06528F}" srcOrd="5" destOrd="0" presId="urn:microsoft.com/office/officeart/2005/8/layout/default"/>
    <dgm:cxn modelId="{63DBDBE2-C636-45BA-9445-09D1D3052597}" type="presParOf" srcId="{97F8F8C7-E820-4962-ACE4-383714BAC45F}" destId="{B65CEA2A-ADB3-46D7-BB9F-DE4D427109E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42BF96A-9058-4D1C-88BD-A6476564867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443AA413-A186-4CAB-8AA5-7EE60A07659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Buoyancy = foundation of safe diving.</a:t>
          </a:r>
          <a:endParaRPr lang="en-US" dirty="0"/>
        </a:p>
      </dgm:t>
    </dgm:pt>
    <dgm:pt modelId="{F4BA25A4-0D88-45EF-9F50-C062BB608725}" type="parTrans" cxnId="{B08485AF-A390-4739-9E89-DA0BAF5A93D3}">
      <dgm:prSet/>
      <dgm:spPr/>
      <dgm:t>
        <a:bodyPr/>
        <a:lstStyle/>
        <a:p>
          <a:endParaRPr lang="en-US"/>
        </a:p>
      </dgm:t>
    </dgm:pt>
    <dgm:pt modelId="{08CF0DBB-72C7-4071-9936-4C76B72770F0}" type="sibTrans" cxnId="{B08485AF-A390-4739-9E89-DA0BAF5A93D3}">
      <dgm:prSet/>
      <dgm:spPr/>
      <dgm:t>
        <a:bodyPr/>
        <a:lstStyle/>
        <a:p>
          <a:endParaRPr lang="en-US"/>
        </a:p>
      </dgm:t>
    </dgm:pt>
    <dgm:pt modelId="{A7D42EB0-398E-42CB-AF92-B7A9137362E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Trim = control, efficiency, and comfort.</a:t>
          </a:r>
        </a:p>
      </dgm:t>
    </dgm:pt>
    <dgm:pt modelId="{F0ED9898-BEB8-4771-8CF3-33315DC54854}" type="parTrans" cxnId="{B8EF72B8-8BB2-44E6-AF86-255ADFBF65A9}">
      <dgm:prSet/>
      <dgm:spPr/>
      <dgm:t>
        <a:bodyPr/>
        <a:lstStyle/>
        <a:p>
          <a:endParaRPr lang="en-GB"/>
        </a:p>
      </dgm:t>
    </dgm:pt>
    <dgm:pt modelId="{2BADB3C8-7BBD-4CF5-9B3F-94D151CAF63C}" type="sibTrans" cxnId="{B8EF72B8-8BB2-44E6-AF86-255ADFBF65A9}">
      <dgm:prSet/>
      <dgm:spPr/>
      <dgm:t>
        <a:bodyPr/>
        <a:lstStyle/>
        <a:p>
          <a:endParaRPr lang="en-GB"/>
        </a:p>
      </dgm:t>
    </dgm:pt>
    <dgm:pt modelId="{BE59EE04-E7EA-4484-9006-C06F2D54E37C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Gas management = safety net and confidence.</a:t>
          </a:r>
        </a:p>
      </dgm:t>
    </dgm:pt>
    <dgm:pt modelId="{6DC9D00F-E555-4A61-B39F-35D0790C74B6}" type="parTrans" cxnId="{1BC7F97F-A04F-45F7-AB10-BF5913782751}">
      <dgm:prSet/>
      <dgm:spPr/>
      <dgm:t>
        <a:bodyPr/>
        <a:lstStyle/>
        <a:p>
          <a:endParaRPr lang="en-GB"/>
        </a:p>
      </dgm:t>
    </dgm:pt>
    <dgm:pt modelId="{10E68402-F332-4DFF-A2BF-96BD4A103016}" type="sibTrans" cxnId="{1BC7F97F-A04F-45F7-AB10-BF5913782751}">
      <dgm:prSet/>
      <dgm:spPr/>
      <dgm:t>
        <a:bodyPr/>
        <a:lstStyle/>
        <a:p>
          <a:endParaRPr lang="en-GB"/>
        </a:p>
      </dgm:t>
    </dgm:pt>
    <dgm:pt modelId="{4774C6F5-1EC2-407E-B731-CD32EF8F0720}" type="pres">
      <dgm:prSet presAssocID="{E42BF96A-9058-4D1C-88BD-A6476564867C}" presName="root" presStyleCnt="0">
        <dgm:presLayoutVars>
          <dgm:dir/>
          <dgm:resizeHandles val="exact"/>
        </dgm:presLayoutVars>
      </dgm:prSet>
      <dgm:spPr/>
    </dgm:pt>
    <dgm:pt modelId="{6F293E4D-2649-4683-95D8-B92CEEFC9A2C}" type="pres">
      <dgm:prSet presAssocID="{443AA413-A186-4CAB-8AA5-7EE60A076595}" presName="compNode" presStyleCnt="0"/>
      <dgm:spPr/>
    </dgm:pt>
    <dgm:pt modelId="{CB0CE016-8131-45FE-A46B-8C5A3096B948}" type="pres">
      <dgm:prSet presAssocID="{443AA413-A186-4CAB-8AA5-7EE60A076595}" presName="iconBgRect" presStyleLbl="bgShp" presStyleIdx="0" presStyleCnt="3"/>
      <dgm:spPr/>
    </dgm:pt>
    <dgm:pt modelId="{3CF4C978-BB51-47EE-8FA0-5E772677283E}" type="pres">
      <dgm:prSet presAssocID="{443AA413-A186-4CAB-8AA5-7EE60A07659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uba dive"/>
        </a:ext>
      </dgm:extLst>
    </dgm:pt>
    <dgm:pt modelId="{E4F738B3-BB23-4B5F-9C4B-A4FB4B8680AA}" type="pres">
      <dgm:prSet presAssocID="{443AA413-A186-4CAB-8AA5-7EE60A076595}" presName="spaceRect" presStyleCnt="0"/>
      <dgm:spPr/>
    </dgm:pt>
    <dgm:pt modelId="{1EACB1D4-878A-4194-BCE1-BE19348B4EDD}" type="pres">
      <dgm:prSet presAssocID="{443AA413-A186-4CAB-8AA5-7EE60A076595}" presName="textRect" presStyleLbl="revTx" presStyleIdx="0" presStyleCnt="3">
        <dgm:presLayoutVars>
          <dgm:chMax val="1"/>
          <dgm:chPref val="1"/>
        </dgm:presLayoutVars>
      </dgm:prSet>
      <dgm:spPr/>
    </dgm:pt>
    <dgm:pt modelId="{B3B7010E-F8F0-4751-BEFC-E1FAE63123DB}" type="pres">
      <dgm:prSet presAssocID="{08CF0DBB-72C7-4071-9936-4C76B72770F0}" presName="sibTrans" presStyleCnt="0"/>
      <dgm:spPr/>
    </dgm:pt>
    <dgm:pt modelId="{91139EBD-C45C-4852-A057-3B8BBED131DB}" type="pres">
      <dgm:prSet presAssocID="{A7D42EB0-398E-42CB-AF92-B7A9137362E3}" presName="compNode" presStyleCnt="0"/>
      <dgm:spPr/>
    </dgm:pt>
    <dgm:pt modelId="{27981871-C10F-48DA-9E12-CA0DCE5522CF}" type="pres">
      <dgm:prSet presAssocID="{A7D42EB0-398E-42CB-AF92-B7A9137362E3}" presName="iconBgRect" presStyleLbl="bgShp" presStyleIdx="1" presStyleCnt="3"/>
      <dgm:spPr/>
    </dgm:pt>
    <dgm:pt modelId="{8E0B04C3-3CDB-48A4-ABA9-2197ABDE2EE0}" type="pres">
      <dgm:prSet presAssocID="{A7D42EB0-398E-42CB-AF92-B7A9137362E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t with solid fill"/>
        </a:ext>
      </dgm:extLst>
    </dgm:pt>
    <dgm:pt modelId="{D773D1FF-B71D-42B8-AEBD-49156EFEC1CE}" type="pres">
      <dgm:prSet presAssocID="{A7D42EB0-398E-42CB-AF92-B7A9137362E3}" presName="spaceRect" presStyleCnt="0"/>
      <dgm:spPr/>
    </dgm:pt>
    <dgm:pt modelId="{57909ECD-B640-4BA3-98D4-79962B3001BF}" type="pres">
      <dgm:prSet presAssocID="{A7D42EB0-398E-42CB-AF92-B7A9137362E3}" presName="textRect" presStyleLbl="revTx" presStyleIdx="1" presStyleCnt="3">
        <dgm:presLayoutVars>
          <dgm:chMax val="1"/>
          <dgm:chPref val="1"/>
        </dgm:presLayoutVars>
      </dgm:prSet>
      <dgm:spPr/>
    </dgm:pt>
    <dgm:pt modelId="{61DB76DA-721E-40BD-85C1-D9DC8F9D6A93}" type="pres">
      <dgm:prSet presAssocID="{2BADB3C8-7BBD-4CF5-9B3F-94D151CAF63C}" presName="sibTrans" presStyleCnt="0"/>
      <dgm:spPr/>
    </dgm:pt>
    <dgm:pt modelId="{27331347-FFA1-4EB0-8F55-0B3A0C18B476}" type="pres">
      <dgm:prSet presAssocID="{BE59EE04-E7EA-4484-9006-C06F2D54E37C}" presName="compNode" presStyleCnt="0"/>
      <dgm:spPr/>
    </dgm:pt>
    <dgm:pt modelId="{D0E72B00-8CBF-4389-8F4C-CE4E9C17C39C}" type="pres">
      <dgm:prSet presAssocID="{BE59EE04-E7EA-4484-9006-C06F2D54E37C}" presName="iconBgRect" presStyleLbl="bgShp" presStyleIdx="2" presStyleCnt="3"/>
      <dgm:spPr/>
    </dgm:pt>
    <dgm:pt modelId="{10E8BD8E-1299-48BA-989C-9DF0145ED0C0}" type="pres">
      <dgm:prSet presAssocID="{BE59EE04-E7EA-4484-9006-C06F2D54E37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uge with solid fill"/>
        </a:ext>
      </dgm:extLst>
    </dgm:pt>
    <dgm:pt modelId="{85B692DD-AE30-42B4-AC68-C4314CCDC6BC}" type="pres">
      <dgm:prSet presAssocID="{BE59EE04-E7EA-4484-9006-C06F2D54E37C}" presName="spaceRect" presStyleCnt="0"/>
      <dgm:spPr/>
    </dgm:pt>
    <dgm:pt modelId="{FDA8D0AB-5C59-4271-9D84-8B9A79E39885}" type="pres">
      <dgm:prSet presAssocID="{BE59EE04-E7EA-4484-9006-C06F2D54E37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F48AC2E-CD23-4582-923C-38791AF761D9}" type="presOf" srcId="{BE59EE04-E7EA-4484-9006-C06F2D54E37C}" destId="{FDA8D0AB-5C59-4271-9D84-8B9A79E39885}" srcOrd="0" destOrd="0" presId="urn:microsoft.com/office/officeart/2018/5/layout/IconCircleLabelList"/>
    <dgm:cxn modelId="{68E80D3C-3E90-4A8B-8EDF-4CF26F4075F2}" type="presOf" srcId="{A7D42EB0-398E-42CB-AF92-B7A9137362E3}" destId="{57909ECD-B640-4BA3-98D4-79962B3001BF}" srcOrd="0" destOrd="0" presId="urn:microsoft.com/office/officeart/2018/5/layout/IconCircleLabelList"/>
    <dgm:cxn modelId="{5FF91C61-8587-4CB1-B505-5FA2AC748E38}" type="presOf" srcId="{E42BF96A-9058-4D1C-88BD-A6476564867C}" destId="{4774C6F5-1EC2-407E-B731-CD32EF8F0720}" srcOrd="0" destOrd="0" presId="urn:microsoft.com/office/officeart/2018/5/layout/IconCircleLabelList"/>
    <dgm:cxn modelId="{1BC7F97F-A04F-45F7-AB10-BF5913782751}" srcId="{E42BF96A-9058-4D1C-88BD-A6476564867C}" destId="{BE59EE04-E7EA-4484-9006-C06F2D54E37C}" srcOrd="2" destOrd="0" parTransId="{6DC9D00F-E555-4A61-B39F-35D0790C74B6}" sibTransId="{10E68402-F332-4DFF-A2BF-96BD4A103016}"/>
    <dgm:cxn modelId="{B08485AF-A390-4739-9E89-DA0BAF5A93D3}" srcId="{E42BF96A-9058-4D1C-88BD-A6476564867C}" destId="{443AA413-A186-4CAB-8AA5-7EE60A076595}" srcOrd="0" destOrd="0" parTransId="{F4BA25A4-0D88-45EF-9F50-C062BB608725}" sibTransId="{08CF0DBB-72C7-4071-9936-4C76B72770F0}"/>
    <dgm:cxn modelId="{B8EF72B8-8BB2-44E6-AF86-255ADFBF65A9}" srcId="{E42BF96A-9058-4D1C-88BD-A6476564867C}" destId="{A7D42EB0-398E-42CB-AF92-B7A9137362E3}" srcOrd="1" destOrd="0" parTransId="{F0ED9898-BEB8-4771-8CF3-33315DC54854}" sibTransId="{2BADB3C8-7BBD-4CF5-9B3F-94D151CAF63C}"/>
    <dgm:cxn modelId="{AE7187EA-B878-4B9B-8C0F-712A147F6DE7}" type="presOf" srcId="{443AA413-A186-4CAB-8AA5-7EE60A076595}" destId="{1EACB1D4-878A-4194-BCE1-BE19348B4EDD}" srcOrd="0" destOrd="0" presId="urn:microsoft.com/office/officeart/2018/5/layout/IconCircleLabelList"/>
    <dgm:cxn modelId="{12359043-E9D3-4451-BDB1-2C0E1EDA550A}" type="presParOf" srcId="{4774C6F5-1EC2-407E-B731-CD32EF8F0720}" destId="{6F293E4D-2649-4683-95D8-B92CEEFC9A2C}" srcOrd="0" destOrd="0" presId="urn:microsoft.com/office/officeart/2018/5/layout/IconCircleLabelList"/>
    <dgm:cxn modelId="{373E0945-98F4-4A22-9A58-8C66B601C5A2}" type="presParOf" srcId="{6F293E4D-2649-4683-95D8-B92CEEFC9A2C}" destId="{CB0CE016-8131-45FE-A46B-8C5A3096B948}" srcOrd="0" destOrd="0" presId="urn:microsoft.com/office/officeart/2018/5/layout/IconCircleLabelList"/>
    <dgm:cxn modelId="{79858CB0-CBA9-44A6-9901-BF30D22ED5C1}" type="presParOf" srcId="{6F293E4D-2649-4683-95D8-B92CEEFC9A2C}" destId="{3CF4C978-BB51-47EE-8FA0-5E772677283E}" srcOrd="1" destOrd="0" presId="urn:microsoft.com/office/officeart/2018/5/layout/IconCircleLabelList"/>
    <dgm:cxn modelId="{9670F1E7-9DEC-4A67-8747-1761CF92E5C8}" type="presParOf" srcId="{6F293E4D-2649-4683-95D8-B92CEEFC9A2C}" destId="{E4F738B3-BB23-4B5F-9C4B-A4FB4B8680AA}" srcOrd="2" destOrd="0" presId="urn:microsoft.com/office/officeart/2018/5/layout/IconCircleLabelList"/>
    <dgm:cxn modelId="{5D4061E8-E267-487E-9175-C22B69E2A077}" type="presParOf" srcId="{6F293E4D-2649-4683-95D8-B92CEEFC9A2C}" destId="{1EACB1D4-878A-4194-BCE1-BE19348B4EDD}" srcOrd="3" destOrd="0" presId="urn:microsoft.com/office/officeart/2018/5/layout/IconCircleLabelList"/>
    <dgm:cxn modelId="{7ED0AB1B-E307-49B1-927E-3592862ECFC4}" type="presParOf" srcId="{4774C6F5-1EC2-407E-B731-CD32EF8F0720}" destId="{B3B7010E-F8F0-4751-BEFC-E1FAE63123DB}" srcOrd="1" destOrd="0" presId="urn:microsoft.com/office/officeart/2018/5/layout/IconCircleLabelList"/>
    <dgm:cxn modelId="{3D80D4CC-68D3-467B-A3EB-5D89A8D96D58}" type="presParOf" srcId="{4774C6F5-1EC2-407E-B731-CD32EF8F0720}" destId="{91139EBD-C45C-4852-A057-3B8BBED131DB}" srcOrd="2" destOrd="0" presId="urn:microsoft.com/office/officeart/2018/5/layout/IconCircleLabelList"/>
    <dgm:cxn modelId="{88EC7C8E-9339-4D66-A620-C750524993F6}" type="presParOf" srcId="{91139EBD-C45C-4852-A057-3B8BBED131DB}" destId="{27981871-C10F-48DA-9E12-CA0DCE5522CF}" srcOrd="0" destOrd="0" presId="urn:microsoft.com/office/officeart/2018/5/layout/IconCircleLabelList"/>
    <dgm:cxn modelId="{C61E052E-B881-499B-A569-78DC7FD8D6C7}" type="presParOf" srcId="{91139EBD-C45C-4852-A057-3B8BBED131DB}" destId="{8E0B04C3-3CDB-48A4-ABA9-2197ABDE2EE0}" srcOrd="1" destOrd="0" presId="urn:microsoft.com/office/officeart/2018/5/layout/IconCircleLabelList"/>
    <dgm:cxn modelId="{BE2807DC-935E-4AE0-B70E-E99E9F11366E}" type="presParOf" srcId="{91139EBD-C45C-4852-A057-3B8BBED131DB}" destId="{D773D1FF-B71D-42B8-AEBD-49156EFEC1CE}" srcOrd="2" destOrd="0" presId="urn:microsoft.com/office/officeart/2018/5/layout/IconCircleLabelList"/>
    <dgm:cxn modelId="{07CCA80D-E5BF-4E62-B582-F3DDE7546644}" type="presParOf" srcId="{91139EBD-C45C-4852-A057-3B8BBED131DB}" destId="{57909ECD-B640-4BA3-98D4-79962B3001BF}" srcOrd="3" destOrd="0" presId="urn:microsoft.com/office/officeart/2018/5/layout/IconCircleLabelList"/>
    <dgm:cxn modelId="{5D0F8083-A667-4280-BAF6-006D25878E83}" type="presParOf" srcId="{4774C6F5-1EC2-407E-B731-CD32EF8F0720}" destId="{61DB76DA-721E-40BD-85C1-D9DC8F9D6A93}" srcOrd="3" destOrd="0" presId="urn:microsoft.com/office/officeart/2018/5/layout/IconCircleLabelList"/>
    <dgm:cxn modelId="{06E232C5-DFED-404B-B751-2DBCE2FAB8EF}" type="presParOf" srcId="{4774C6F5-1EC2-407E-B731-CD32EF8F0720}" destId="{27331347-FFA1-4EB0-8F55-0B3A0C18B476}" srcOrd="4" destOrd="0" presId="urn:microsoft.com/office/officeart/2018/5/layout/IconCircleLabelList"/>
    <dgm:cxn modelId="{22EA28B9-87F7-49AA-9206-956383EF303D}" type="presParOf" srcId="{27331347-FFA1-4EB0-8F55-0B3A0C18B476}" destId="{D0E72B00-8CBF-4389-8F4C-CE4E9C17C39C}" srcOrd="0" destOrd="0" presId="urn:microsoft.com/office/officeart/2018/5/layout/IconCircleLabelList"/>
    <dgm:cxn modelId="{CBCFFF22-1222-4938-8E56-63D02286E98D}" type="presParOf" srcId="{27331347-FFA1-4EB0-8F55-0B3A0C18B476}" destId="{10E8BD8E-1299-48BA-989C-9DF0145ED0C0}" srcOrd="1" destOrd="0" presId="urn:microsoft.com/office/officeart/2018/5/layout/IconCircleLabelList"/>
    <dgm:cxn modelId="{3DB1238B-732C-414D-B79D-4EF5B731C894}" type="presParOf" srcId="{27331347-FFA1-4EB0-8F55-0B3A0C18B476}" destId="{85B692DD-AE30-42B4-AC68-C4314CCDC6BC}" srcOrd="2" destOrd="0" presId="urn:microsoft.com/office/officeart/2018/5/layout/IconCircleLabelList"/>
    <dgm:cxn modelId="{2FD5530C-6938-4242-AA68-DE526EF0F962}" type="presParOf" srcId="{27331347-FFA1-4EB0-8F55-0B3A0C18B476}" destId="{FDA8D0AB-5C59-4271-9D84-8B9A79E3988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31CE1F-D6CC-4A86-9746-06DD4CA63876}">
      <dsp:nvSpPr>
        <dsp:cNvPr id="0" name=""/>
        <dsp:cNvSpPr/>
      </dsp:nvSpPr>
      <dsp:spPr>
        <a:xfrm>
          <a:off x="0" y="1183"/>
          <a:ext cx="8229600" cy="10725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Good buoyancy = precise control in the water.</a:t>
          </a:r>
        </a:p>
      </dsp:txBody>
      <dsp:txXfrm>
        <a:off x="52359" y="53542"/>
        <a:ext cx="8124882" cy="967861"/>
      </dsp:txXfrm>
    </dsp:sp>
    <dsp:sp modelId="{E6C29250-C9BF-4816-8906-D29F52B88031}">
      <dsp:nvSpPr>
        <dsp:cNvPr id="0" name=""/>
        <dsp:cNvSpPr/>
      </dsp:nvSpPr>
      <dsp:spPr>
        <a:xfrm>
          <a:off x="0" y="1151522"/>
          <a:ext cx="8229600" cy="10725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Proper trim = more streamlined and efficient movement.</a:t>
          </a:r>
        </a:p>
      </dsp:txBody>
      <dsp:txXfrm>
        <a:off x="52359" y="1203881"/>
        <a:ext cx="8124882" cy="967861"/>
      </dsp:txXfrm>
    </dsp:sp>
    <dsp:sp modelId="{B0265481-F84F-4A25-B75A-FFDE54D275B7}">
      <dsp:nvSpPr>
        <dsp:cNvPr id="0" name=""/>
        <dsp:cNvSpPr/>
      </dsp:nvSpPr>
      <dsp:spPr>
        <a:xfrm>
          <a:off x="0" y="2301861"/>
          <a:ext cx="8229600" cy="10725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Effective gas management = confidence, less stress, longer bottom times.</a:t>
          </a:r>
        </a:p>
      </dsp:txBody>
      <dsp:txXfrm>
        <a:off x="52359" y="2354220"/>
        <a:ext cx="8124882" cy="967861"/>
      </dsp:txXfrm>
    </dsp:sp>
    <dsp:sp modelId="{7A18D350-BC75-4519-BC3D-7F0F4DAFAE19}">
      <dsp:nvSpPr>
        <dsp:cNvPr id="0" name=""/>
        <dsp:cNvSpPr/>
      </dsp:nvSpPr>
      <dsp:spPr>
        <a:xfrm>
          <a:off x="0" y="3452200"/>
          <a:ext cx="8229600" cy="10725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Effective gas management = confidence, less stress, longer bottom times.</a:t>
          </a:r>
        </a:p>
      </dsp:txBody>
      <dsp:txXfrm>
        <a:off x="52359" y="3504559"/>
        <a:ext cx="8124882" cy="9678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BCA27-A078-459B-995D-5C6ED1AEEE23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200" kern="1200"/>
            <a:t>Correct weighting = neutral at 5m with ~50 bar left in cylinder.</a:t>
          </a:r>
        </a:p>
      </dsp:txBody>
      <dsp:txXfrm>
        <a:off x="460905" y="1047"/>
        <a:ext cx="3479899" cy="2087939"/>
      </dsp:txXfrm>
    </dsp:sp>
    <dsp:sp modelId="{2BD992CD-A54F-4072-958E-D2197E7B96E0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200" kern="1200"/>
            <a:t>Overweighting is the #1 cause of buoyancy problems.</a:t>
          </a:r>
        </a:p>
      </dsp:txBody>
      <dsp:txXfrm>
        <a:off x="4288794" y="1047"/>
        <a:ext cx="3479899" cy="2087939"/>
      </dsp:txXfrm>
    </dsp:sp>
    <dsp:sp modelId="{82AF35D6-4AE9-4A55-8B64-A3FCF4602244}">
      <dsp:nvSpPr>
        <dsp:cNvPr id="0" name=""/>
        <dsp:cNvSpPr/>
      </dsp:nvSpPr>
      <dsp:spPr>
        <a:xfrm>
          <a:off x="2374850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3200" kern="1200"/>
            <a:t>Too much weight = lots of air in BCD = unstable and harder to control.</a:t>
          </a:r>
        </a:p>
      </dsp:txBody>
      <dsp:txXfrm>
        <a:off x="2374850" y="2436976"/>
        <a:ext cx="3479899" cy="20879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8F5FE-17E3-41BC-BB8D-0DFD733E1291}">
      <dsp:nvSpPr>
        <dsp:cNvPr id="0" name=""/>
        <dsp:cNvSpPr/>
      </dsp:nvSpPr>
      <dsp:spPr>
        <a:xfrm>
          <a:off x="0" y="14143"/>
          <a:ext cx="8229600" cy="1430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/>
            <a:t>Breathing = fine control tool.</a:t>
          </a:r>
          <a:endParaRPr lang="en-US" sz="3600" kern="1200"/>
        </a:p>
      </dsp:txBody>
      <dsp:txXfrm>
        <a:off x="69812" y="83955"/>
        <a:ext cx="8089976" cy="1290481"/>
      </dsp:txXfrm>
    </dsp:sp>
    <dsp:sp modelId="{DA5080B7-5CD9-42A1-B8CB-498E5B933EFD}">
      <dsp:nvSpPr>
        <dsp:cNvPr id="0" name=""/>
        <dsp:cNvSpPr/>
      </dsp:nvSpPr>
      <dsp:spPr>
        <a:xfrm>
          <a:off x="0" y="1547928"/>
          <a:ext cx="8229600" cy="1430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Inhale = slight rise, exhale = slight sink.</a:t>
          </a:r>
        </a:p>
      </dsp:txBody>
      <dsp:txXfrm>
        <a:off x="69812" y="1617740"/>
        <a:ext cx="8089976" cy="1290481"/>
      </dsp:txXfrm>
    </dsp:sp>
    <dsp:sp modelId="{2EDF6ECD-5515-4E2D-91AD-1866EB4B6859}">
      <dsp:nvSpPr>
        <dsp:cNvPr id="0" name=""/>
        <dsp:cNvSpPr/>
      </dsp:nvSpPr>
      <dsp:spPr>
        <a:xfrm>
          <a:off x="0" y="3081714"/>
          <a:ext cx="8229600" cy="1430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Slow, steady breathing prevents yo-yoing up and down.</a:t>
          </a:r>
        </a:p>
      </dsp:txBody>
      <dsp:txXfrm>
        <a:off x="69812" y="3151526"/>
        <a:ext cx="8089976" cy="12904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458FA-7701-4545-862B-946598506B07}">
      <dsp:nvSpPr>
        <dsp:cNvPr id="0" name=""/>
        <dsp:cNvSpPr/>
      </dsp:nvSpPr>
      <dsp:spPr>
        <a:xfrm>
          <a:off x="0" y="36440"/>
          <a:ext cx="5000124" cy="1734159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b="1" kern="1200" dirty="0"/>
            <a:t>BCD</a:t>
          </a:r>
          <a:r>
            <a:rPr lang="en-GB" sz="3100" kern="1200" dirty="0"/>
            <a:t> = primary buoyancy tool.</a:t>
          </a:r>
          <a:endParaRPr lang="en-US" sz="3100" kern="1200" dirty="0"/>
        </a:p>
      </dsp:txBody>
      <dsp:txXfrm>
        <a:off x="84655" y="121095"/>
        <a:ext cx="4830814" cy="1564849"/>
      </dsp:txXfrm>
    </dsp:sp>
    <dsp:sp modelId="{1435335A-D9AA-44E8-B314-12EB4C17346D}">
      <dsp:nvSpPr>
        <dsp:cNvPr id="0" name=""/>
        <dsp:cNvSpPr/>
      </dsp:nvSpPr>
      <dsp:spPr>
        <a:xfrm>
          <a:off x="0" y="1859880"/>
          <a:ext cx="5000124" cy="1734159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/>
            <a:t>Drysuit</a:t>
          </a:r>
          <a:r>
            <a:rPr lang="en-US" sz="3100" kern="1200"/>
            <a:t> = mainly for insulation &amp; squeeze relief.</a:t>
          </a:r>
        </a:p>
      </dsp:txBody>
      <dsp:txXfrm>
        <a:off x="84655" y="1944535"/>
        <a:ext cx="4830814" cy="1564849"/>
      </dsp:txXfrm>
    </dsp:sp>
    <dsp:sp modelId="{43A883F2-A8B6-414A-82B0-2F1792CB54B3}">
      <dsp:nvSpPr>
        <dsp:cNvPr id="0" name=""/>
        <dsp:cNvSpPr/>
      </dsp:nvSpPr>
      <dsp:spPr>
        <a:xfrm>
          <a:off x="0" y="3683319"/>
          <a:ext cx="5000124" cy="1734159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Avoid “riding the inflator button” — small controlled inputs only.</a:t>
          </a:r>
        </a:p>
      </dsp:txBody>
      <dsp:txXfrm>
        <a:off x="84655" y="3767974"/>
        <a:ext cx="4830814" cy="15648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E1DCC-C0A4-4C07-83E1-A263D54C6137}">
      <dsp:nvSpPr>
        <dsp:cNvPr id="0" name=""/>
        <dsp:cNvSpPr/>
      </dsp:nvSpPr>
      <dsp:spPr>
        <a:xfrm>
          <a:off x="0" y="531"/>
          <a:ext cx="78867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9EB27-80D0-4E95-BEA4-F749F6B5A8F3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ED102-948E-4229-9BD6-31D240EDBA29}">
      <dsp:nvSpPr>
        <dsp:cNvPr id="0" name=""/>
        <dsp:cNvSpPr/>
      </dsp:nvSpPr>
      <dsp:spPr>
        <a:xfrm>
          <a:off x="1437631" y="531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Aim for flat, horizontal trim.</a:t>
          </a:r>
          <a:endParaRPr lang="en-US" sz="2500" kern="1200" dirty="0"/>
        </a:p>
      </dsp:txBody>
      <dsp:txXfrm>
        <a:off x="1437631" y="531"/>
        <a:ext cx="6449068" cy="1244702"/>
      </dsp:txXfrm>
    </dsp:sp>
    <dsp:sp modelId="{C765E8E4-EDDC-472C-9A5A-D7C855984559}">
      <dsp:nvSpPr>
        <dsp:cNvPr id="0" name=""/>
        <dsp:cNvSpPr/>
      </dsp:nvSpPr>
      <dsp:spPr>
        <a:xfrm>
          <a:off x="0" y="1556410"/>
          <a:ext cx="78867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12D117-92BA-4D6F-ADFE-8A9347ADF692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53DEA-4927-47C7-A80A-3F17CC5941D0}">
      <dsp:nvSpPr>
        <dsp:cNvPr id="0" name=""/>
        <dsp:cNvSpPr/>
      </dsp:nvSpPr>
      <dsp:spPr>
        <a:xfrm>
          <a:off x="1437631" y="1556410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Keeps you streamlined, reduces drag, and saves energy.</a:t>
          </a:r>
        </a:p>
      </dsp:txBody>
      <dsp:txXfrm>
        <a:off x="1437631" y="1556410"/>
        <a:ext cx="6449068" cy="1244702"/>
      </dsp:txXfrm>
    </dsp:sp>
    <dsp:sp modelId="{C69D54AE-5030-4041-89C5-C6DBAB986D52}">
      <dsp:nvSpPr>
        <dsp:cNvPr id="0" name=""/>
        <dsp:cNvSpPr/>
      </dsp:nvSpPr>
      <dsp:spPr>
        <a:xfrm>
          <a:off x="0" y="3112289"/>
          <a:ext cx="78867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832F37-21F1-4DFE-9B44-3992FAFC0DD6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4B0DD-B0BB-48E4-8F16-31CD8091BEEC}">
      <dsp:nvSpPr>
        <dsp:cNvPr id="0" name=""/>
        <dsp:cNvSpPr/>
      </dsp:nvSpPr>
      <dsp:spPr>
        <a:xfrm>
          <a:off x="1437631" y="3112289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Good trim = easier buddy communication and control.</a:t>
          </a:r>
        </a:p>
      </dsp:txBody>
      <dsp:txXfrm>
        <a:off x="1437631" y="3112289"/>
        <a:ext cx="6449068" cy="12447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14A80-EF47-4526-9E72-13DA1BE967AA}">
      <dsp:nvSpPr>
        <dsp:cNvPr id="0" name=""/>
        <dsp:cNvSpPr/>
      </dsp:nvSpPr>
      <dsp:spPr>
        <a:xfrm>
          <a:off x="750914" y="1203373"/>
          <a:ext cx="1081248" cy="10812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A0C21-78E7-40EB-AE4C-1DF1C79846A6}">
      <dsp:nvSpPr>
        <dsp:cNvPr id="0" name=""/>
        <dsp:cNvSpPr/>
      </dsp:nvSpPr>
      <dsp:spPr>
        <a:xfrm>
          <a:off x="90151" y="2602589"/>
          <a:ext cx="2402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Flutter kick</a:t>
          </a:r>
          <a:r>
            <a:rPr lang="en-US" sz="1500" kern="1200"/>
            <a:t>: most common, good for open water.</a:t>
          </a:r>
        </a:p>
      </dsp:txBody>
      <dsp:txXfrm>
        <a:off x="90151" y="2602589"/>
        <a:ext cx="2402775" cy="720000"/>
      </dsp:txXfrm>
    </dsp:sp>
    <dsp:sp modelId="{063B5B37-92F6-431F-A999-1D241524C490}">
      <dsp:nvSpPr>
        <dsp:cNvPr id="0" name=""/>
        <dsp:cNvSpPr/>
      </dsp:nvSpPr>
      <dsp:spPr>
        <a:xfrm>
          <a:off x="3574175" y="1203373"/>
          <a:ext cx="1081248" cy="10812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51C47-8B24-45A1-A81E-D18426A3CF14}">
      <dsp:nvSpPr>
        <dsp:cNvPr id="0" name=""/>
        <dsp:cNvSpPr/>
      </dsp:nvSpPr>
      <dsp:spPr>
        <a:xfrm>
          <a:off x="2913412" y="2602589"/>
          <a:ext cx="2402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Frog kick</a:t>
          </a:r>
          <a:r>
            <a:rPr lang="en-US" sz="1500" kern="1200"/>
            <a:t>: more efficient, less silting, better in confined areas.</a:t>
          </a:r>
        </a:p>
      </dsp:txBody>
      <dsp:txXfrm>
        <a:off x="2913412" y="2602589"/>
        <a:ext cx="2402775" cy="720000"/>
      </dsp:txXfrm>
    </dsp:sp>
    <dsp:sp modelId="{6C9360F1-19B3-43B5-9A81-94A8CCDF8A0B}">
      <dsp:nvSpPr>
        <dsp:cNvPr id="0" name=""/>
        <dsp:cNvSpPr/>
      </dsp:nvSpPr>
      <dsp:spPr>
        <a:xfrm>
          <a:off x="6397436" y="1203373"/>
          <a:ext cx="1081248" cy="10812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3C17EF-6C75-4CDF-826F-A7C83BF737FF}">
      <dsp:nvSpPr>
        <dsp:cNvPr id="0" name=""/>
        <dsp:cNvSpPr/>
      </dsp:nvSpPr>
      <dsp:spPr>
        <a:xfrm>
          <a:off x="5736673" y="2602589"/>
          <a:ext cx="2402775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Helicopter turn &amp; back kick</a:t>
          </a:r>
          <a:r>
            <a:rPr lang="en-US" sz="1500" kern="1200"/>
            <a:t>: precise positioning without using hands.</a:t>
          </a:r>
        </a:p>
      </dsp:txBody>
      <dsp:txXfrm>
        <a:off x="5736673" y="2602589"/>
        <a:ext cx="2402775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821F5-1C27-4A87-9F34-85F85E1E3824}">
      <dsp:nvSpPr>
        <dsp:cNvPr id="0" name=""/>
        <dsp:cNvSpPr/>
      </dsp:nvSpPr>
      <dsp:spPr>
        <a:xfrm>
          <a:off x="0" y="882809"/>
          <a:ext cx="8229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Know your </a:t>
          </a:r>
          <a:r>
            <a:rPr lang="en-US" sz="2100" b="1" kern="1200"/>
            <a:t>SAC rate</a:t>
          </a:r>
          <a:r>
            <a:rPr lang="en-US" sz="2100" kern="1200"/>
            <a:t> (Surface Air Consumption).</a:t>
          </a:r>
          <a:endParaRPr lang="en-US" sz="2100" kern="1200" dirty="0"/>
        </a:p>
      </dsp:txBody>
      <dsp:txXfrm>
        <a:off x="24588" y="907397"/>
        <a:ext cx="8180424" cy="454509"/>
      </dsp:txXfrm>
    </dsp:sp>
    <dsp:sp modelId="{C675A06E-4CB9-4A8E-A6D6-328D0E5EDD57}">
      <dsp:nvSpPr>
        <dsp:cNvPr id="0" name=""/>
        <dsp:cNvSpPr/>
      </dsp:nvSpPr>
      <dsp:spPr>
        <a:xfrm>
          <a:off x="0" y="1446974"/>
          <a:ext cx="8229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Gas planning rules:</a:t>
          </a:r>
        </a:p>
      </dsp:txBody>
      <dsp:txXfrm>
        <a:off x="24588" y="1471562"/>
        <a:ext cx="8180424" cy="454509"/>
      </dsp:txXfrm>
    </dsp:sp>
    <dsp:sp modelId="{FDAB0C1C-578D-4395-9148-BC8A9B860E1A}">
      <dsp:nvSpPr>
        <dsp:cNvPr id="0" name=""/>
        <dsp:cNvSpPr/>
      </dsp:nvSpPr>
      <dsp:spPr>
        <a:xfrm>
          <a:off x="0" y="2011139"/>
          <a:ext cx="8229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100" b="1" kern="1200"/>
            <a:t>Thirds</a:t>
          </a:r>
          <a:r>
            <a:rPr lang="en-US" sz="2100" kern="1200"/>
            <a:t> – useful for overhead environments.</a:t>
          </a:r>
        </a:p>
      </dsp:txBody>
      <dsp:txXfrm>
        <a:off x="24588" y="2035727"/>
        <a:ext cx="8180424" cy="454509"/>
      </dsp:txXfrm>
    </dsp:sp>
    <dsp:sp modelId="{A2BE37F6-669A-46B1-80C0-73DBCC2D060F}">
      <dsp:nvSpPr>
        <dsp:cNvPr id="0" name=""/>
        <dsp:cNvSpPr/>
      </dsp:nvSpPr>
      <dsp:spPr>
        <a:xfrm>
          <a:off x="0" y="2575304"/>
          <a:ext cx="8229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100" b="1" kern="1200"/>
            <a:t>Turn pressure</a:t>
          </a:r>
          <a:r>
            <a:rPr lang="en-US" sz="2100" kern="1200"/>
            <a:t> – know when to turn back.</a:t>
          </a:r>
        </a:p>
      </dsp:txBody>
      <dsp:txXfrm>
        <a:off x="24588" y="2599892"/>
        <a:ext cx="8180424" cy="454509"/>
      </dsp:txXfrm>
    </dsp:sp>
    <dsp:sp modelId="{C8B20B3C-35BE-4E7D-9675-1107D7A187CD}">
      <dsp:nvSpPr>
        <dsp:cNvPr id="0" name=""/>
        <dsp:cNvSpPr/>
      </dsp:nvSpPr>
      <dsp:spPr>
        <a:xfrm>
          <a:off x="0" y="3139469"/>
          <a:ext cx="8229600" cy="5036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2100" b="1" kern="1200"/>
            <a:t>Rock bottom</a:t>
          </a:r>
          <a:r>
            <a:rPr lang="en-US" sz="2100" kern="1200"/>
            <a:t> – minimum reserve to get you and buddy to surface safely.</a:t>
          </a:r>
        </a:p>
      </dsp:txBody>
      <dsp:txXfrm>
        <a:off x="24588" y="3164057"/>
        <a:ext cx="8180424" cy="4545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6C7B7-3AEE-4F44-84B5-D776B86D7A9A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More effort = higher breathing rate = more gas used.</a:t>
          </a:r>
        </a:p>
      </dsp:txBody>
      <dsp:txXfrm>
        <a:off x="460905" y="1047"/>
        <a:ext cx="3479899" cy="2087939"/>
      </dsp:txXfrm>
    </dsp:sp>
    <dsp:sp modelId="{985E80EC-F20A-4CF8-B08D-DFFC264DA8B3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Poor trim and buoyancy = constant adjustments, wasted energy.</a:t>
          </a:r>
        </a:p>
      </dsp:txBody>
      <dsp:txXfrm>
        <a:off x="4288794" y="1047"/>
        <a:ext cx="3479899" cy="2087939"/>
      </dsp:txXfrm>
    </dsp:sp>
    <dsp:sp modelId="{A1BB2A29-6624-4125-A279-13560DA0E1C4}">
      <dsp:nvSpPr>
        <dsp:cNvPr id="0" name=""/>
        <dsp:cNvSpPr/>
      </dsp:nvSpPr>
      <dsp:spPr>
        <a:xfrm>
          <a:off x="2374850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Calm, controlled breathing = lower SAC rate.</a:t>
          </a:r>
        </a:p>
      </dsp:txBody>
      <dsp:txXfrm>
        <a:off x="2374850" y="2436976"/>
        <a:ext cx="3479899" cy="20879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6C7B7-3AEE-4F44-84B5-D776B86D7A9A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Do a proper buoyancy check at the start of each dive season.</a:t>
          </a:r>
        </a:p>
      </dsp:txBody>
      <dsp:txXfrm>
        <a:off x="460905" y="1047"/>
        <a:ext cx="3479899" cy="2087939"/>
      </dsp:txXfrm>
    </dsp:sp>
    <dsp:sp modelId="{0C64EB93-A10A-4700-9812-393259A3383D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Practise hovering — try horizontal, vertical, and upside-down positions.</a:t>
          </a:r>
        </a:p>
      </dsp:txBody>
      <dsp:txXfrm>
        <a:off x="4288794" y="1047"/>
        <a:ext cx="3479899" cy="2087939"/>
      </dsp:txXfrm>
    </dsp:sp>
    <dsp:sp modelId="{8B1FCFFC-BC79-41E9-840F-4191088A2544}">
      <dsp:nvSpPr>
        <dsp:cNvPr id="0" name=""/>
        <dsp:cNvSpPr/>
      </dsp:nvSpPr>
      <dsp:spPr>
        <a:xfrm>
          <a:off x="460905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Focus on slow, calm breathing patterns.</a:t>
          </a:r>
        </a:p>
      </dsp:txBody>
      <dsp:txXfrm>
        <a:off x="460905" y="2436976"/>
        <a:ext cx="3479899" cy="2087939"/>
      </dsp:txXfrm>
    </dsp:sp>
    <dsp:sp modelId="{B65CEA2A-ADB3-46D7-BB9F-DE4D427109E6}">
      <dsp:nvSpPr>
        <dsp:cNvPr id="0" name=""/>
        <dsp:cNvSpPr/>
      </dsp:nvSpPr>
      <dsp:spPr>
        <a:xfrm>
          <a:off x="4288794" y="2436976"/>
          <a:ext cx="3479899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Always plan your dive gas: “Start – Turn – Back – Reserve.”</a:t>
          </a:r>
        </a:p>
      </dsp:txBody>
      <dsp:txXfrm>
        <a:off x="4288794" y="2436976"/>
        <a:ext cx="3479899" cy="208793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CE016-8131-45FE-A46B-8C5A3096B948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4C978-BB51-47EE-8FA0-5E772677283E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CB1D4-878A-4194-BCE1-BE19348B4EDD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Buoyancy = foundation of safe diving.</a:t>
          </a:r>
          <a:endParaRPr lang="en-US" sz="1500" kern="1200" dirty="0"/>
        </a:p>
      </dsp:txBody>
      <dsp:txXfrm>
        <a:off x="46529" y="2703902"/>
        <a:ext cx="2418750" cy="720000"/>
      </dsp:txXfrm>
    </dsp:sp>
    <dsp:sp modelId="{27981871-C10F-48DA-9E12-CA0DCE5522CF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0B04C3-3CDB-48A4-ABA9-2197ABDE2EE0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909ECD-B640-4BA3-98D4-79962B3001BF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Trim = control, efficiency, and comfort.</a:t>
          </a:r>
        </a:p>
      </dsp:txBody>
      <dsp:txXfrm>
        <a:off x="2888560" y="2703902"/>
        <a:ext cx="2418750" cy="720000"/>
      </dsp:txXfrm>
    </dsp:sp>
    <dsp:sp modelId="{D0E72B00-8CBF-4389-8F4C-CE4E9C17C39C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8BD8E-1299-48BA-989C-9DF0145ED0C0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8D0AB-5C59-4271-9D84-8B9A79E39885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500" kern="1200"/>
            <a:t>Gas management = safety net and confidence.</a:t>
          </a:r>
        </a:p>
      </dsp:txBody>
      <dsp:txXfrm>
        <a:off x="5730591" y="2703902"/>
        <a:ext cx="241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460" y="3671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Buoyancy, Trim &amp; Gas Management</a:t>
            </a:r>
            <a:endParaRPr dirty="0"/>
          </a:p>
        </p:txBody>
      </p:sp>
      <p:pic>
        <p:nvPicPr>
          <p:cNvPr id="5" name="Picture 4" descr="A blue circle with a person diving in the water">
            <a:extLst>
              <a:ext uri="{FF2B5EF4-FFF2-40B4-BE49-F238E27FC236}">
                <a16:creationId xmlns:a16="http://schemas.microsoft.com/office/drawing/2014/main" id="{99774842-6056-A6AF-FE9E-A6B6E58F4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988" y="229704"/>
            <a:ext cx="3526543" cy="36210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85F55C16-BC21-49EF-A4FF-C3155BB93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6300" y="365125"/>
            <a:ext cx="3829048" cy="19527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/>
              <a:t>Buoyancy, Trim &amp; Gas Management</a:t>
            </a:r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C5F069E-AFE6-4825-8945-46F2918A5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4587427" cy="6858000"/>
          </a:xfrm>
          <a:custGeom>
            <a:avLst/>
            <a:gdLst>
              <a:gd name="connsiteX0" fmla="*/ 0 w 6116569"/>
              <a:gd name="connsiteY0" fmla="*/ 0 h 6879321"/>
              <a:gd name="connsiteX1" fmla="*/ 2935851 w 6116569"/>
              <a:gd name="connsiteY1" fmla="*/ 0 h 6879321"/>
              <a:gd name="connsiteX2" fmla="*/ 3238280 w 6116569"/>
              <a:gd name="connsiteY2" fmla="*/ 31980 h 6879321"/>
              <a:gd name="connsiteX3" fmla="*/ 3660541 w 6116569"/>
              <a:gd name="connsiteY3" fmla="*/ 550772 h 6879321"/>
              <a:gd name="connsiteX4" fmla="*/ 3808902 w 6116569"/>
              <a:gd name="connsiteY4" fmla="*/ 589860 h 6879321"/>
              <a:gd name="connsiteX5" fmla="*/ 4413762 w 6116569"/>
              <a:gd name="connsiteY5" fmla="*/ 625393 h 6879321"/>
              <a:gd name="connsiteX6" fmla="*/ 4567830 w 6116569"/>
              <a:gd name="connsiteY6" fmla="*/ 721333 h 6879321"/>
              <a:gd name="connsiteX7" fmla="*/ 4171247 w 6116569"/>
              <a:gd name="connsiteY7" fmla="*/ 792401 h 6879321"/>
              <a:gd name="connsiteX8" fmla="*/ 4376671 w 6116569"/>
              <a:gd name="connsiteY8" fmla="*/ 842148 h 6879321"/>
              <a:gd name="connsiteX9" fmla="*/ 4527887 w 6116569"/>
              <a:gd name="connsiteY9" fmla="*/ 813722 h 6879321"/>
              <a:gd name="connsiteX10" fmla="*/ 4633452 w 6116569"/>
              <a:gd name="connsiteY10" fmla="*/ 799508 h 6879321"/>
              <a:gd name="connsiteX11" fmla="*/ 4947293 w 6116569"/>
              <a:gd name="connsiteY11" fmla="*/ 870576 h 6879321"/>
              <a:gd name="connsiteX12" fmla="*/ 5263988 w 6116569"/>
              <a:gd name="connsiteY12" fmla="*/ 820828 h 6879321"/>
              <a:gd name="connsiteX13" fmla="*/ 5249723 w 6116569"/>
              <a:gd name="connsiteY13" fmla="*/ 895449 h 6879321"/>
              <a:gd name="connsiteX14" fmla="*/ 4744723 w 6116569"/>
              <a:gd name="connsiteY14" fmla="*/ 1197485 h 6879321"/>
              <a:gd name="connsiteX15" fmla="*/ 4767548 w 6116569"/>
              <a:gd name="connsiteY15" fmla="*/ 1346727 h 6879321"/>
              <a:gd name="connsiteX16" fmla="*/ 4539299 w 6116569"/>
              <a:gd name="connsiteY16" fmla="*/ 1421348 h 6879321"/>
              <a:gd name="connsiteX17" fmla="*/ 4607773 w 6116569"/>
              <a:gd name="connsiteY17" fmla="*/ 1485309 h 6879321"/>
              <a:gd name="connsiteX18" fmla="*/ 4579242 w 6116569"/>
              <a:gd name="connsiteY18" fmla="*/ 1535055 h 6879321"/>
              <a:gd name="connsiteX19" fmla="*/ 5278255 w 6116569"/>
              <a:gd name="connsiteY19" fmla="*/ 1609676 h 6879321"/>
              <a:gd name="connsiteX20" fmla="*/ 5771843 w 6116569"/>
              <a:gd name="connsiteY20" fmla="*/ 1630997 h 6879321"/>
              <a:gd name="connsiteX21" fmla="*/ 6105656 w 6116569"/>
              <a:gd name="connsiteY21" fmla="*/ 1748257 h 6879321"/>
              <a:gd name="connsiteX22" fmla="*/ 5691955 w 6116569"/>
              <a:gd name="connsiteY22" fmla="*/ 2167555 h 6879321"/>
              <a:gd name="connsiteX23" fmla="*/ 5475118 w 6116569"/>
              <a:gd name="connsiteY23" fmla="*/ 2348776 h 6879321"/>
              <a:gd name="connsiteX24" fmla="*/ 5826051 w 6116569"/>
              <a:gd name="connsiteY24" fmla="*/ 2291922 h 6879321"/>
              <a:gd name="connsiteX25" fmla="*/ 5552153 w 6116569"/>
              <a:gd name="connsiteY25" fmla="*/ 2597513 h 6879321"/>
              <a:gd name="connsiteX26" fmla="*/ 5603508 w 6116569"/>
              <a:gd name="connsiteY26" fmla="*/ 2647260 h 6879321"/>
              <a:gd name="connsiteX27" fmla="*/ 5700515 w 6116569"/>
              <a:gd name="connsiteY27" fmla="*/ 2679240 h 6879321"/>
              <a:gd name="connsiteX28" fmla="*/ 5246870 w 6116569"/>
              <a:gd name="connsiteY28" fmla="*/ 2888889 h 6879321"/>
              <a:gd name="connsiteX29" fmla="*/ 4836022 w 6116569"/>
              <a:gd name="connsiteY29" fmla="*/ 3169605 h 6879321"/>
              <a:gd name="connsiteX30" fmla="*/ 4736163 w 6116569"/>
              <a:gd name="connsiteY30" fmla="*/ 3233565 h 6879321"/>
              <a:gd name="connsiteX31" fmla="*/ 4853141 w 6116569"/>
              <a:gd name="connsiteY31" fmla="*/ 3233565 h 6879321"/>
              <a:gd name="connsiteX32" fmla="*/ 4944440 w 6116569"/>
              <a:gd name="connsiteY32" fmla="*/ 3226459 h 6879321"/>
              <a:gd name="connsiteX33" fmla="*/ 5109921 w 6116569"/>
              <a:gd name="connsiteY33" fmla="*/ 3283313 h 6879321"/>
              <a:gd name="connsiteX34" fmla="*/ 5694809 w 6116569"/>
              <a:gd name="connsiteY34" fmla="*/ 3141178 h 6879321"/>
              <a:gd name="connsiteX35" fmla="*/ 5566419 w 6116569"/>
              <a:gd name="connsiteY35" fmla="*/ 3301079 h 6879321"/>
              <a:gd name="connsiteX36" fmla="*/ 5415203 w 6116569"/>
              <a:gd name="connsiteY36" fmla="*/ 3397020 h 6879321"/>
              <a:gd name="connsiteX37" fmla="*/ 5612068 w 6116569"/>
              <a:gd name="connsiteY37" fmla="*/ 3432554 h 6879321"/>
              <a:gd name="connsiteX38" fmla="*/ 5206927 w 6116569"/>
              <a:gd name="connsiteY38" fmla="*/ 3599562 h 6879321"/>
              <a:gd name="connsiteX39" fmla="*/ 5301079 w 6116569"/>
              <a:gd name="connsiteY39" fmla="*/ 3723930 h 6879321"/>
              <a:gd name="connsiteX40" fmla="*/ 4507915 w 6116569"/>
              <a:gd name="connsiteY40" fmla="*/ 4306683 h 6879321"/>
              <a:gd name="connsiteX41" fmla="*/ 3982942 w 6116569"/>
              <a:gd name="connsiteY41" fmla="*/ 4587399 h 6879321"/>
              <a:gd name="connsiteX42" fmla="*/ 4185513 w 6116569"/>
              <a:gd name="connsiteY42" fmla="*/ 4541205 h 6879321"/>
              <a:gd name="connsiteX43" fmla="*/ 5212633 w 6116569"/>
              <a:gd name="connsiteY43" fmla="*/ 4455924 h 6879321"/>
              <a:gd name="connsiteX44" fmla="*/ 5312492 w 6116569"/>
              <a:gd name="connsiteY44" fmla="*/ 4473691 h 6879321"/>
              <a:gd name="connsiteX45" fmla="*/ 4596361 w 6116569"/>
              <a:gd name="connsiteY45" fmla="*/ 4818368 h 6879321"/>
              <a:gd name="connsiteX46" fmla="*/ 4873113 w 6116569"/>
              <a:gd name="connsiteY46" fmla="*/ 4885882 h 6879321"/>
              <a:gd name="connsiteX47" fmla="*/ 4935881 w 6116569"/>
              <a:gd name="connsiteY47" fmla="*/ 4914309 h 6879321"/>
              <a:gd name="connsiteX48" fmla="*/ 4873113 w 6116569"/>
              <a:gd name="connsiteY48" fmla="*/ 5003143 h 6879321"/>
              <a:gd name="connsiteX49" fmla="*/ 4721898 w 6116569"/>
              <a:gd name="connsiteY49" fmla="*/ 5095530 h 6879321"/>
              <a:gd name="connsiteX50" fmla="*/ 5132745 w 6116569"/>
              <a:gd name="connsiteY50" fmla="*/ 4949842 h 6879321"/>
              <a:gd name="connsiteX51" fmla="*/ 5101362 w 6116569"/>
              <a:gd name="connsiteY51" fmla="*/ 5081317 h 6879321"/>
              <a:gd name="connsiteX52" fmla="*/ 5138452 w 6116569"/>
              <a:gd name="connsiteY52" fmla="*/ 5198578 h 6879321"/>
              <a:gd name="connsiteX53" fmla="*/ 4904497 w 6116569"/>
              <a:gd name="connsiteY53" fmla="*/ 5362033 h 6879321"/>
              <a:gd name="connsiteX54" fmla="*/ 4579242 w 6116569"/>
              <a:gd name="connsiteY54" fmla="*/ 5674729 h 6879321"/>
              <a:gd name="connsiteX55" fmla="*/ 4253988 w 6116569"/>
              <a:gd name="connsiteY55" fmla="*/ 5884379 h 6879321"/>
              <a:gd name="connsiteX56" fmla="*/ 3985795 w 6116569"/>
              <a:gd name="connsiteY56" fmla="*/ 6069153 h 6879321"/>
              <a:gd name="connsiteX57" fmla="*/ 4231163 w 6116569"/>
              <a:gd name="connsiteY57" fmla="*/ 6030066 h 6879321"/>
              <a:gd name="connsiteX58" fmla="*/ 3814609 w 6116569"/>
              <a:gd name="connsiteY58" fmla="*/ 6317889 h 6879321"/>
              <a:gd name="connsiteX59" fmla="*/ 3751840 w 6116569"/>
              <a:gd name="connsiteY59" fmla="*/ 6339209 h 6879321"/>
              <a:gd name="connsiteX60" fmla="*/ 3089919 w 6116569"/>
              <a:gd name="connsiteY60" fmla="*/ 6563071 h 6879321"/>
              <a:gd name="connsiteX61" fmla="*/ 2961529 w 6116569"/>
              <a:gd name="connsiteY61" fmla="*/ 6662566 h 6879321"/>
              <a:gd name="connsiteX62" fmla="*/ 3107038 w 6116569"/>
              <a:gd name="connsiteY62" fmla="*/ 6673226 h 6879321"/>
              <a:gd name="connsiteX63" fmla="*/ 3594919 w 6116569"/>
              <a:gd name="connsiteY63" fmla="*/ 6591499 h 6879321"/>
              <a:gd name="connsiteX64" fmla="*/ 3261106 w 6116569"/>
              <a:gd name="connsiteY64" fmla="*/ 6726527 h 6879321"/>
              <a:gd name="connsiteX65" fmla="*/ 3620597 w 6116569"/>
              <a:gd name="connsiteY65" fmla="*/ 6740740 h 6879321"/>
              <a:gd name="connsiteX66" fmla="*/ 3703337 w 6116569"/>
              <a:gd name="connsiteY66" fmla="*/ 6826020 h 6879321"/>
              <a:gd name="connsiteX67" fmla="*/ 3689072 w 6116569"/>
              <a:gd name="connsiteY67" fmla="*/ 6879321 h 6879321"/>
              <a:gd name="connsiteX68" fmla="*/ 0 w 6116569"/>
              <a:gd name="connsiteY68" fmla="*/ 6879321 h 687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Scuba dive">
            <a:extLst>
              <a:ext uri="{FF2B5EF4-FFF2-40B4-BE49-F238E27FC236}">
                <a16:creationId xmlns:a16="http://schemas.microsoft.com/office/drawing/2014/main" id="{39207DBE-E6B3-3B51-F46A-86BD369DC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850" y="2317508"/>
            <a:ext cx="2396403" cy="239640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6300" y="2497257"/>
            <a:ext cx="3829048" cy="3679705"/>
          </a:xfrm>
        </p:spPr>
        <p:txBody>
          <a:bodyPr>
            <a:normAutofit/>
          </a:bodyPr>
          <a:lstStyle/>
          <a:p>
            <a:r>
              <a:rPr lang="en-US" sz="1700"/>
              <a:t>This session covers three of the most important skills for every diver.</a:t>
            </a:r>
          </a:p>
          <a:p>
            <a:r>
              <a:rPr lang="en-US" sz="1700"/>
              <a:t>Mastering these makes dives safer, more enjoyable, and longer.</a:t>
            </a:r>
          </a:p>
          <a:p>
            <a:r>
              <a:rPr lang="en-US" sz="1700"/>
              <a:t>They’re also the foundations for progressing to more advanced diving.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Why It Matters</a:t>
            </a:r>
            <a:endParaRPr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5A66EDE-A7AF-8DE3-6E55-F7A098BB13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972056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Weighting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63F995-6989-C99D-C288-49865BF342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515548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Buoyancy Control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BD3CB05-8A0A-ADE8-8E04-D8D92232AB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158874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3200" dirty="0">
                <a:solidFill>
                  <a:schemeClr val="bg1"/>
                </a:solidFill>
              </a:rPr>
              <a:t>BCD vs Drysuit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D462A25-862F-82DB-0E3F-291021D677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893214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GB" dirty="0"/>
              <a:t>Trim &amp; Positioning</a:t>
            </a:r>
            <a:endParaRPr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BD7976-5271-4741-508C-534859C8CE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6375543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Finning Techniques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AB680A-F4F2-55B8-69C2-F83113897B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23781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Gas Management Basics</a:t>
            </a:r>
            <a:endParaRPr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C5A16B-D016-7C52-8F02-7393136608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63677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Buoyancy &amp; Gas Use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8ADBF2-8646-0F3F-E9D2-333ACFBE67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230977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A6C7B7-3AEE-4F44-84B5-D776B86D7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E4A6C7B7-3AEE-4F44-84B5-D776B86D7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E4A6C7B7-3AEE-4F44-84B5-D776B86D7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5E80EC-F20A-4CF8-B08D-DFFC264DA8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dgm id="{985E80EC-F20A-4CF8-B08D-DFFC264DA8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985E80EC-F20A-4CF8-B08D-DFFC264DA8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1BB2A29-6624-4125-A279-13560DA0E1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graphicEl>
                                              <a:dgm id="{A1BB2A29-6624-4125-A279-13560DA0E1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graphicEl>
                                              <a:dgm id="{A1BB2A29-6624-4125-A279-13560DA0E1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7A5EE-BE3A-901A-3F07-2933274CC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5D0AF-05E2-4BBD-79D3-C7DB6062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Practical Tips</a:t>
            </a:r>
            <a:endParaRPr lang="en-GB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6159DF-7FF2-2506-D22C-2D57C464D7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195644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4024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A6C7B7-3AEE-4F44-84B5-D776B86D7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E4A6C7B7-3AEE-4F44-84B5-D776B86D7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E4A6C7B7-3AEE-4F44-84B5-D776B86D7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64EB93-A10A-4700-9812-393259A33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dgm id="{0C64EB93-A10A-4700-9812-393259A33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0C64EB93-A10A-4700-9812-393259A338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1FCFFC-BC79-41E9-840F-4191088A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graphicEl>
                                              <a:dgm id="{8B1FCFFC-BC79-41E9-840F-4191088A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graphicEl>
                                              <a:dgm id="{8B1FCFFC-BC79-41E9-840F-4191088A2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5CEA2A-ADB3-46D7-BB9F-DE4D42710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B65CEA2A-ADB3-46D7-BB9F-DE4D42710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B65CEA2A-ADB3-46D7-BB9F-DE4D42710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600" dirty="0">
                <a:solidFill>
                  <a:srgbClr val="FFFFFF"/>
                </a:solidFill>
              </a:rPr>
              <a:t>Wrap Up</a:t>
            </a:r>
            <a:endParaRPr lang="en-GB" sz="35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0344A7-B2A4-6624-115E-124C15D202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6017255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Buoyancy, Trim &amp; Gas Management</vt:lpstr>
      <vt:lpstr>Buoyancy, Trim &amp; Gas Management</vt:lpstr>
      <vt:lpstr>Why It Matters</vt:lpstr>
      <vt:lpstr>Weighting</vt:lpstr>
      <vt:lpstr>Buoyancy Control</vt:lpstr>
      <vt:lpstr>BCD vs Drysuit</vt:lpstr>
      <vt:lpstr>Trim &amp; Positioning</vt:lpstr>
      <vt:lpstr>Finning Techniques</vt:lpstr>
      <vt:lpstr>Gas Management Basics</vt:lpstr>
      <vt:lpstr>Buoyancy &amp; Gas Use</vt:lpstr>
      <vt:lpstr>Practical Tips</vt:lpstr>
      <vt:lpstr>Wrap Up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Lee Ingram</dc:creator>
  <cp:keywords/>
  <dc:description>generated using python-pptx</dc:description>
  <cp:lastModifiedBy>Lee Ingram</cp:lastModifiedBy>
  <cp:revision>7</cp:revision>
  <dcterms:created xsi:type="dcterms:W3CDTF">2013-01-27T09:14:16Z</dcterms:created>
  <dcterms:modified xsi:type="dcterms:W3CDTF">2025-09-03T10:40:12Z</dcterms:modified>
  <cp:category/>
</cp:coreProperties>
</file>